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18" r:id="rId2"/>
    <p:sldId id="440" r:id="rId3"/>
    <p:sldId id="439" r:id="rId4"/>
    <p:sldId id="441" r:id="rId5"/>
    <p:sldId id="449" r:id="rId6"/>
    <p:sldId id="450" r:id="rId7"/>
    <p:sldId id="448" r:id="rId8"/>
    <p:sldId id="442" r:id="rId9"/>
    <p:sldId id="443" r:id="rId10"/>
    <p:sldId id="444" r:id="rId11"/>
    <p:sldId id="44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32C5"/>
    <a:srgbClr val="FFFFFF"/>
    <a:srgbClr val="DCDCDC"/>
    <a:srgbClr val="7C418D"/>
    <a:srgbClr val="381D3F"/>
    <a:srgbClr val="A66BB9"/>
    <a:srgbClr val="B88F4D"/>
    <a:srgbClr val="3E2146"/>
    <a:srgbClr val="8C4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 autoAdjust="0"/>
  </p:normalViewPr>
  <p:slideViewPr>
    <p:cSldViewPr snapToGrid="0">
      <p:cViewPr varScale="1">
        <p:scale>
          <a:sx n="63" d="100"/>
          <a:sy n="63" d="100"/>
        </p:scale>
        <p:origin x="860" y="52"/>
      </p:cViewPr>
      <p:guideLst/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FB86838-4083-8B0E-73A0-A684C31F1E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83AA8C-4B7D-B956-367C-7F18A20470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F476E-84FD-4ADA-95E1-34DF8B312283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C368DA-015A-54CD-DE85-45AB994DEE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00C2C4-D865-E95F-E07E-36858BA385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E0B52-8D9E-4F60-B38D-2A103CF1E5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980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10" Type="http://schemas.openxmlformats.org/officeDocument/2006/relationships/image" Target="../media/image3.png"/><Relationship Id="rId4" Type="http://schemas.openxmlformats.org/officeDocument/2006/relationships/tags" Target="../tags/tag17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4.xml"/><Relationship Id="rId7" Type="http://schemas.openxmlformats.org/officeDocument/2006/relationships/image" Target="../media/image4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9.xml"/><Relationship Id="rId7" Type="http://schemas.openxmlformats.org/officeDocument/2006/relationships/image" Target="../media/image4.jpe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2023/7/11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>
            <a:extLst>
              <a:ext uri="{FF2B5EF4-FFF2-40B4-BE49-F238E27FC236}">
                <a16:creationId xmlns:a16="http://schemas.microsoft.com/office/drawing/2014/main" id="{E0791704-3EC5-425C-B8DB-50336076D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932EE2A1-00C4-1FBF-0A8E-994A2C6CB19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877600" y="30613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>
            <a:extLst>
              <a:ext uri="{FF2B5EF4-FFF2-40B4-BE49-F238E27FC236}">
                <a16:creationId xmlns:a16="http://schemas.microsoft.com/office/drawing/2014/main" id="{C6CA0087-7E1E-489F-A029-68AA8B4F4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44610746-9D2D-4755-9C82-014750EFD96E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F924C0DD-71B1-4787-B606-5847E957E5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>
                <a:extLst>
                  <a:ext uri="{FF2B5EF4-FFF2-40B4-BE49-F238E27FC236}">
                    <a16:creationId xmlns:a16="http://schemas.microsoft.com/office/drawing/2014/main" id="{4BC779D7-2AC3-42FC-A405-FCBCEF8FA1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C0228B9D-1F70-4FA4-AF97-0AB4ECCD0D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8C13FA0C-344D-4473-8B9D-08AE688DFD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8428BF00-BCAB-470C-AE38-88DF1C74B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553CB0EC-C9C6-4BAF-9086-DBB6FC09BD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5CB17DE2-F25B-4001-B02B-7B9DC12E5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8BEAD781-4CFD-4C12-9CF3-29BF34675A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E6D16A2E-158E-4D47-A01D-34C22A82E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AED97828-E548-4578-8359-80296410D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F7267075-8E07-4917-8244-35656CC7AD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A4F77621-2D06-49F4-8A34-53EC14EED4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6">
                <a:extLst>
                  <a:ext uri="{FF2B5EF4-FFF2-40B4-BE49-F238E27FC236}">
                    <a16:creationId xmlns:a16="http://schemas.microsoft.com/office/drawing/2014/main" id="{928E2D21-CEF7-48EF-8754-9F44CE9A4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0DB2852F-F8D1-4CD9-9DAB-C5A9E1C43E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812D30EC-663E-4B69-B861-28C0D98B8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AC47467-0365-43F7-8D07-EB5A2C615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CA17727-4CD7-4082-AFCC-B41420110B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55A488FF-9FDB-463A-8107-AAAA2B17F3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581389-EB6E-43AF-9151-8C83CADA70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BF4B9FB-96D8-4B85-9E35-BB94C34643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CF86A6B3-BB63-4A8A-818A-6DA552E3C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9B4EC775-309C-4E39-9F61-51B4EBB00B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67B25F91-E476-428F-9842-78B4FFFA9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5374A61D-DC5C-46B1-8180-71D7B878C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373F6D33-B24A-407D-B3BD-736B6D1CF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91122172-B0E2-4DB6-9C1B-8E59265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681BFB3A-773B-4EE9-8634-5BBA45327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E8635334-5D43-4833-811F-7B9376BE6C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223BAB2C-4A0C-4CCF-BF8B-8E81E239E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">
                <a:extLst>
                  <a:ext uri="{FF2B5EF4-FFF2-40B4-BE49-F238E27FC236}">
                    <a16:creationId xmlns:a16="http://schemas.microsoft.com/office/drawing/2014/main" id="{3B72F920-0971-4423-9362-38DDB7F8F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CC174039-B072-41C9-A41C-04904F6E1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9A0F1316-2895-4581-A4AB-9C1BF88179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05839E88-8C78-4949-9A53-7A067C2407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7F19E63-1375-458F-A5DB-68519E3D2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D42674E-2B0F-44B8-AE44-EF0C1153A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7C4133A1-FD75-4D29-AE0F-1008FB82B2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113AD8B1-BDD3-4334-A1B2-D877EFA36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6E1D3A9F-2647-413F-82B4-536EB9F68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FAC78A9-F85A-4603-B81C-AEFA3F0AA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EFA6E5FA-C716-4BFF-8BA9-EF897C840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DC87CF29-5FFD-4670-B958-40C1280A3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8AAB8C7C-42B5-4536-9D32-0C95BE159D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4B0A876D-B0CF-4737-BBF2-C2DBF7A100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BDD80CE5-4628-4F98-B099-C6F19DF2E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7DEC107A-E26F-4657-969A-A069CE2E70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85B16646-57A4-4FC4-8063-A616E01B64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A18DE30B-1954-4E91-8234-237FAF1EBB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8DB50871-A797-4E63-B2DF-F476E05E2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26047189-D0F2-443A-B570-E19C4B7C1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17296E06-BF2C-4BE2-8FA8-BBCEC820F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D58E8BBF-1A89-4C3C-9D99-F497EF5C1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1E52505F-5CEC-4ABD-812B-CD64D3045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A6063D5D-EDFC-4CCC-98B9-F9AEA81856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11B9AA7D-0861-4BBA-958E-31D9D5B92B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8">
                <a:extLst>
                  <a:ext uri="{FF2B5EF4-FFF2-40B4-BE49-F238E27FC236}">
                    <a16:creationId xmlns:a16="http://schemas.microsoft.com/office/drawing/2014/main" id="{135D0EF0-C56C-4658-930F-A7D2194B8E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9">
                <a:extLst>
                  <a:ext uri="{FF2B5EF4-FFF2-40B4-BE49-F238E27FC236}">
                    <a16:creationId xmlns:a16="http://schemas.microsoft.com/office/drawing/2014/main" id="{5A81E0F2-30C7-4F74-9D8B-CA46AA5329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0">
                <a:extLst>
                  <a:ext uri="{FF2B5EF4-FFF2-40B4-BE49-F238E27FC236}">
                    <a16:creationId xmlns:a16="http://schemas.microsoft.com/office/drawing/2014/main" id="{8F6A0C2D-FD0C-40CF-A9FE-13D3DCA4E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1">
                <a:extLst>
                  <a:ext uri="{FF2B5EF4-FFF2-40B4-BE49-F238E27FC236}">
                    <a16:creationId xmlns:a16="http://schemas.microsoft.com/office/drawing/2014/main" id="{9EB4F2F8-4EA4-40C2-9706-4D8B9B56E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2">
                <a:extLst>
                  <a:ext uri="{FF2B5EF4-FFF2-40B4-BE49-F238E27FC236}">
                    <a16:creationId xmlns:a16="http://schemas.microsoft.com/office/drawing/2014/main" id="{723FA750-3E6B-40CE-84EE-ED21B2CD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3">
                <a:extLst>
                  <a:ext uri="{FF2B5EF4-FFF2-40B4-BE49-F238E27FC236}">
                    <a16:creationId xmlns:a16="http://schemas.microsoft.com/office/drawing/2014/main" id="{DFC8F849-A327-40B1-8D06-A091998144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4">
                <a:extLst>
                  <a:ext uri="{FF2B5EF4-FFF2-40B4-BE49-F238E27FC236}">
                    <a16:creationId xmlns:a16="http://schemas.microsoft.com/office/drawing/2014/main" id="{6596ECE5-C03C-4F22-A276-0A5470A32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5">
                <a:extLst>
                  <a:ext uri="{FF2B5EF4-FFF2-40B4-BE49-F238E27FC236}">
                    <a16:creationId xmlns:a16="http://schemas.microsoft.com/office/drawing/2014/main" id="{001D27FD-3C07-4C84-AB8C-BC033DF3B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EEBD84FA-2475-43EC-9D5E-EB7F960D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CE5B8EC3-6BEA-4890-9F33-1527102F0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F9B89A70-49C4-4875-A852-28CB4C8C8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9D03BC89-E3D2-485D-A873-35104E8C6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50D9D530-AA3D-4761-BB43-01ECC7C35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3572CFF9-6006-48F6-BCFC-6AD488041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3D35BA40-66F8-460A-B8F1-CB4EE337C0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D17D8CE1-58F6-4A8B-A62A-5752B826A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7C61F584-78B5-431B-B07E-3F2E70134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4E0E57D6-6426-47AF-9CE5-338225DF6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6">
                <a:extLst>
                  <a:ext uri="{FF2B5EF4-FFF2-40B4-BE49-F238E27FC236}">
                    <a16:creationId xmlns:a16="http://schemas.microsoft.com/office/drawing/2014/main" id="{5DE3A573-BBB3-43C7-B0A9-376D2E464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7">
                <a:extLst>
                  <a:ext uri="{FF2B5EF4-FFF2-40B4-BE49-F238E27FC236}">
                    <a16:creationId xmlns:a16="http://schemas.microsoft.com/office/drawing/2014/main" id="{8A699AE5-362C-4F16-A5DB-0A3C536F3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">
                <a:extLst>
                  <a:ext uri="{FF2B5EF4-FFF2-40B4-BE49-F238E27FC236}">
                    <a16:creationId xmlns:a16="http://schemas.microsoft.com/office/drawing/2014/main" id="{0837B00B-1828-4A7E-A167-B94C9B3E0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9">
                <a:extLst>
                  <a:ext uri="{FF2B5EF4-FFF2-40B4-BE49-F238E27FC236}">
                    <a16:creationId xmlns:a16="http://schemas.microsoft.com/office/drawing/2014/main" id="{20FE1AE8-3CE1-464E-B794-FD5960B11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0">
                <a:extLst>
                  <a:ext uri="{FF2B5EF4-FFF2-40B4-BE49-F238E27FC236}">
                    <a16:creationId xmlns:a16="http://schemas.microsoft.com/office/drawing/2014/main" id="{C7099E72-0900-4983-BD15-CC9200264D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1">
                <a:extLst>
                  <a:ext uri="{FF2B5EF4-FFF2-40B4-BE49-F238E27FC236}">
                    <a16:creationId xmlns:a16="http://schemas.microsoft.com/office/drawing/2014/main" id="{05DF4F05-2613-457E-811D-63197C62E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2">
                <a:extLst>
                  <a:ext uri="{FF2B5EF4-FFF2-40B4-BE49-F238E27FC236}">
                    <a16:creationId xmlns:a16="http://schemas.microsoft.com/office/drawing/2014/main" id="{1851AFAC-CE30-44F6-8453-957061299C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3">
                <a:extLst>
                  <a:ext uri="{FF2B5EF4-FFF2-40B4-BE49-F238E27FC236}">
                    <a16:creationId xmlns:a16="http://schemas.microsoft.com/office/drawing/2014/main" id="{117EC9F1-FB0C-4DE0-BD96-ADF0C8FDA0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4">
                <a:extLst>
                  <a:ext uri="{FF2B5EF4-FFF2-40B4-BE49-F238E27FC236}">
                    <a16:creationId xmlns:a16="http://schemas.microsoft.com/office/drawing/2014/main" id="{CD6974A4-97B8-4F4D-B7EE-5BF89C6652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5">
                <a:extLst>
                  <a:ext uri="{FF2B5EF4-FFF2-40B4-BE49-F238E27FC236}">
                    <a16:creationId xmlns:a16="http://schemas.microsoft.com/office/drawing/2014/main" id="{B80F7CE6-DCEF-47A1-A2CE-86BF24ABB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6">
                <a:extLst>
                  <a:ext uri="{FF2B5EF4-FFF2-40B4-BE49-F238E27FC236}">
                    <a16:creationId xmlns:a16="http://schemas.microsoft.com/office/drawing/2014/main" id="{FB4C7296-A232-47DC-82CD-D59EE83A6B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7">
                <a:extLst>
                  <a:ext uri="{FF2B5EF4-FFF2-40B4-BE49-F238E27FC236}">
                    <a16:creationId xmlns:a16="http://schemas.microsoft.com/office/drawing/2014/main" id="{037E0A56-6EC9-49D9-894F-83C40F92D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8">
                <a:extLst>
                  <a:ext uri="{FF2B5EF4-FFF2-40B4-BE49-F238E27FC236}">
                    <a16:creationId xmlns:a16="http://schemas.microsoft.com/office/drawing/2014/main" id="{D1C9388D-57B1-4273-904B-FC790ED05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9">
                <a:extLst>
                  <a:ext uri="{FF2B5EF4-FFF2-40B4-BE49-F238E27FC236}">
                    <a16:creationId xmlns:a16="http://schemas.microsoft.com/office/drawing/2014/main" id="{CAAE9DF0-7EF8-4C68-8812-226D44AB2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id="{E1184FF7-E206-4C98-B698-8DE2764A1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1">
                <a:extLst>
                  <a:ext uri="{FF2B5EF4-FFF2-40B4-BE49-F238E27FC236}">
                    <a16:creationId xmlns:a16="http://schemas.microsoft.com/office/drawing/2014/main" id="{EB50FCD8-50B9-4629-941A-F8BDFBE33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2">
                <a:extLst>
                  <a:ext uri="{FF2B5EF4-FFF2-40B4-BE49-F238E27FC236}">
                    <a16:creationId xmlns:a16="http://schemas.microsoft.com/office/drawing/2014/main" id="{C90089E4-F5CC-493A-865D-0E3F4BC4B2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3">
                <a:extLst>
                  <a:ext uri="{FF2B5EF4-FFF2-40B4-BE49-F238E27FC236}">
                    <a16:creationId xmlns:a16="http://schemas.microsoft.com/office/drawing/2014/main" id="{FD2D37D5-3D03-4067-A0DF-091949B0F0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4">
                <a:extLst>
                  <a:ext uri="{FF2B5EF4-FFF2-40B4-BE49-F238E27FC236}">
                    <a16:creationId xmlns:a16="http://schemas.microsoft.com/office/drawing/2014/main" id="{C13A8AE1-91F8-48AE-8158-E3C237DB71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5">
                <a:extLst>
                  <a:ext uri="{FF2B5EF4-FFF2-40B4-BE49-F238E27FC236}">
                    <a16:creationId xmlns:a16="http://schemas.microsoft.com/office/drawing/2014/main" id="{3A1539DC-6F49-46AC-A69F-A8A4AA0F4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6">
                <a:extLst>
                  <a:ext uri="{FF2B5EF4-FFF2-40B4-BE49-F238E27FC236}">
                    <a16:creationId xmlns:a16="http://schemas.microsoft.com/office/drawing/2014/main" id="{D8C98E7B-96A9-4AC7-82E3-3C39EDD22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7">
                <a:extLst>
                  <a:ext uri="{FF2B5EF4-FFF2-40B4-BE49-F238E27FC236}">
                    <a16:creationId xmlns:a16="http://schemas.microsoft.com/office/drawing/2014/main" id="{C6050832-D68E-410E-BB6E-28C06D26E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8">
                <a:extLst>
                  <a:ext uri="{FF2B5EF4-FFF2-40B4-BE49-F238E27FC236}">
                    <a16:creationId xmlns:a16="http://schemas.microsoft.com/office/drawing/2014/main" id="{8D3A2CF2-B55A-42BD-A7DA-288FBD0138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9">
                <a:extLst>
                  <a:ext uri="{FF2B5EF4-FFF2-40B4-BE49-F238E27FC236}">
                    <a16:creationId xmlns:a16="http://schemas.microsoft.com/office/drawing/2014/main" id="{F1B34960-19B2-4635-9A7C-44347A27AB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0">
                <a:extLst>
                  <a:ext uri="{FF2B5EF4-FFF2-40B4-BE49-F238E27FC236}">
                    <a16:creationId xmlns:a16="http://schemas.microsoft.com/office/drawing/2014/main" id="{D53E21F2-42AD-4A9F-AF87-AA498A5C06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1">
                <a:extLst>
                  <a:ext uri="{FF2B5EF4-FFF2-40B4-BE49-F238E27FC236}">
                    <a16:creationId xmlns:a16="http://schemas.microsoft.com/office/drawing/2014/main" id="{AD3EE723-B983-4CB0-AE34-BDA16C7E9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2">
                <a:extLst>
                  <a:ext uri="{FF2B5EF4-FFF2-40B4-BE49-F238E27FC236}">
                    <a16:creationId xmlns:a16="http://schemas.microsoft.com/office/drawing/2014/main" id="{6CFA8B90-8D05-4928-9C1A-75ECD99C93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3">
                <a:extLst>
                  <a:ext uri="{FF2B5EF4-FFF2-40B4-BE49-F238E27FC236}">
                    <a16:creationId xmlns:a16="http://schemas.microsoft.com/office/drawing/2014/main" id="{4725FF39-FAD4-4AC1-9762-14695D09BA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4">
                <a:extLst>
                  <a:ext uri="{FF2B5EF4-FFF2-40B4-BE49-F238E27FC236}">
                    <a16:creationId xmlns:a16="http://schemas.microsoft.com/office/drawing/2014/main" id="{1020D4F4-1DFC-4787-B236-6D9FD3A17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5">
                <a:extLst>
                  <a:ext uri="{FF2B5EF4-FFF2-40B4-BE49-F238E27FC236}">
                    <a16:creationId xmlns:a16="http://schemas.microsoft.com/office/drawing/2014/main" id="{EABB03BE-CF3E-459D-8C27-6A7FC82355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6">
                <a:extLst>
                  <a:ext uri="{FF2B5EF4-FFF2-40B4-BE49-F238E27FC236}">
                    <a16:creationId xmlns:a16="http://schemas.microsoft.com/office/drawing/2014/main" id="{3BA84166-9C6C-4E56-B11F-0BEBDFE6BC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7">
                <a:extLst>
                  <a:ext uri="{FF2B5EF4-FFF2-40B4-BE49-F238E27FC236}">
                    <a16:creationId xmlns:a16="http://schemas.microsoft.com/office/drawing/2014/main" id="{1C5DBB2D-8E43-4DAC-849B-F4F55AA3A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8">
                <a:extLst>
                  <a:ext uri="{FF2B5EF4-FFF2-40B4-BE49-F238E27FC236}">
                    <a16:creationId xmlns:a16="http://schemas.microsoft.com/office/drawing/2014/main" id="{08183B0A-B6E4-456A-9FEE-B989CA576A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9">
                <a:extLst>
                  <a:ext uri="{FF2B5EF4-FFF2-40B4-BE49-F238E27FC236}">
                    <a16:creationId xmlns:a16="http://schemas.microsoft.com/office/drawing/2014/main" id="{99D7DFE9-52C0-4B87-B5EA-730DB1BF2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0">
                <a:extLst>
                  <a:ext uri="{FF2B5EF4-FFF2-40B4-BE49-F238E27FC236}">
                    <a16:creationId xmlns:a16="http://schemas.microsoft.com/office/drawing/2014/main" id="{97345A5D-8E7F-4EEE-9D0E-C05BCFCCBE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1">
                <a:extLst>
                  <a:ext uri="{FF2B5EF4-FFF2-40B4-BE49-F238E27FC236}">
                    <a16:creationId xmlns:a16="http://schemas.microsoft.com/office/drawing/2014/main" id="{D4871DD8-9E06-4E18-B076-9A5114FD9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2">
                <a:extLst>
                  <a:ext uri="{FF2B5EF4-FFF2-40B4-BE49-F238E27FC236}">
                    <a16:creationId xmlns:a16="http://schemas.microsoft.com/office/drawing/2014/main" id="{C278A6D9-35D3-48E3-851C-56081E95A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3">
                <a:extLst>
                  <a:ext uri="{FF2B5EF4-FFF2-40B4-BE49-F238E27FC236}">
                    <a16:creationId xmlns:a16="http://schemas.microsoft.com/office/drawing/2014/main" id="{FCB151C0-9A58-45CB-A192-F75A6D0DD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4">
                <a:extLst>
                  <a:ext uri="{FF2B5EF4-FFF2-40B4-BE49-F238E27FC236}">
                    <a16:creationId xmlns:a16="http://schemas.microsoft.com/office/drawing/2014/main" id="{FF5496A5-C0D4-46E7-A4F3-A80D1E7B31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5">
                <a:extLst>
                  <a:ext uri="{FF2B5EF4-FFF2-40B4-BE49-F238E27FC236}">
                    <a16:creationId xmlns:a16="http://schemas.microsoft.com/office/drawing/2014/main" id="{920B82E9-F210-4C9E-AABE-0E9DB9968E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6">
                <a:extLst>
                  <a:ext uri="{FF2B5EF4-FFF2-40B4-BE49-F238E27FC236}">
                    <a16:creationId xmlns:a16="http://schemas.microsoft.com/office/drawing/2014/main" id="{8D7EA406-3824-4400-88CE-E26FBE8D90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7">
                <a:extLst>
                  <a:ext uri="{FF2B5EF4-FFF2-40B4-BE49-F238E27FC236}">
                    <a16:creationId xmlns:a16="http://schemas.microsoft.com/office/drawing/2014/main" id="{B8104BE0-6834-4673-AE95-DC39970CD7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8">
                <a:extLst>
                  <a:ext uri="{FF2B5EF4-FFF2-40B4-BE49-F238E27FC236}">
                    <a16:creationId xmlns:a16="http://schemas.microsoft.com/office/drawing/2014/main" id="{58ABAE89-171E-496F-8B69-11809B7CB5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9">
                <a:extLst>
                  <a:ext uri="{FF2B5EF4-FFF2-40B4-BE49-F238E27FC236}">
                    <a16:creationId xmlns:a16="http://schemas.microsoft.com/office/drawing/2014/main" id="{DC0D885A-2FDE-4965-8A7E-03BBE8376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0">
                <a:extLst>
                  <a:ext uri="{FF2B5EF4-FFF2-40B4-BE49-F238E27FC236}">
                    <a16:creationId xmlns:a16="http://schemas.microsoft.com/office/drawing/2014/main" id="{BC84FA74-3AE9-4581-8CAB-AE6E55EB0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1">
                <a:extLst>
                  <a:ext uri="{FF2B5EF4-FFF2-40B4-BE49-F238E27FC236}">
                    <a16:creationId xmlns:a16="http://schemas.microsoft.com/office/drawing/2014/main" id="{79AD1446-D590-4E14-837A-ACABEEFAF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2">
                <a:extLst>
                  <a:ext uri="{FF2B5EF4-FFF2-40B4-BE49-F238E27FC236}">
                    <a16:creationId xmlns:a16="http://schemas.microsoft.com/office/drawing/2014/main" id="{3B1B4E7E-A5C0-4295-908B-50B76432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3">
                <a:extLst>
                  <a:ext uri="{FF2B5EF4-FFF2-40B4-BE49-F238E27FC236}">
                    <a16:creationId xmlns:a16="http://schemas.microsoft.com/office/drawing/2014/main" id="{AB0E9E68-C53E-4CA9-A5E3-5C4A2E294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4">
                <a:extLst>
                  <a:ext uri="{FF2B5EF4-FFF2-40B4-BE49-F238E27FC236}">
                    <a16:creationId xmlns:a16="http://schemas.microsoft.com/office/drawing/2014/main" id="{9B49DF29-D50E-45F4-BF61-6EFEE26593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5">
                <a:extLst>
                  <a:ext uri="{FF2B5EF4-FFF2-40B4-BE49-F238E27FC236}">
                    <a16:creationId xmlns:a16="http://schemas.microsoft.com/office/drawing/2014/main" id="{68BF2BC0-E21F-496E-9AFE-B0B19DAA2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6">
                <a:extLst>
                  <a:ext uri="{FF2B5EF4-FFF2-40B4-BE49-F238E27FC236}">
                    <a16:creationId xmlns:a16="http://schemas.microsoft.com/office/drawing/2014/main" id="{58396176-8591-41E7-8473-E3497979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7">
                <a:extLst>
                  <a:ext uri="{FF2B5EF4-FFF2-40B4-BE49-F238E27FC236}">
                    <a16:creationId xmlns:a16="http://schemas.microsoft.com/office/drawing/2014/main" id="{239C88FF-74ED-4DD3-8063-D36AFBB2E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8">
                <a:extLst>
                  <a:ext uri="{FF2B5EF4-FFF2-40B4-BE49-F238E27FC236}">
                    <a16:creationId xmlns:a16="http://schemas.microsoft.com/office/drawing/2014/main" id="{EA2656CE-B80C-4100-B96D-EC087FA40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9">
                <a:extLst>
                  <a:ext uri="{FF2B5EF4-FFF2-40B4-BE49-F238E27FC236}">
                    <a16:creationId xmlns:a16="http://schemas.microsoft.com/office/drawing/2014/main" id="{B320D53A-DAD4-42EC-9206-7DF79E664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0">
                <a:extLst>
                  <a:ext uri="{FF2B5EF4-FFF2-40B4-BE49-F238E27FC236}">
                    <a16:creationId xmlns:a16="http://schemas.microsoft.com/office/drawing/2014/main" id="{6BDA6F4D-775B-4764-85F4-C8AA2992E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1">
                <a:extLst>
                  <a:ext uri="{FF2B5EF4-FFF2-40B4-BE49-F238E27FC236}">
                    <a16:creationId xmlns:a16="http://schemas.microsoft.com/office/drawing/2014/main" id="{4A5CF118-240B-4787-94AF-808AAA8E9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2">
                <a:extLst>
                  <a:ext uri="{FF2B5EF4-FFF2-40B4-BE49-F238E27FC236}">
                    <a16:creationId xmlns:a16="http://schemas.microsoft.com/office/drawing/2014/main" id="{5BCE9189-9F04-421B-B4D7-C66EC9D4D1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3">
                <a:extLst>
                  <a:ext uri="{FF2B5EF4-FFF2-40B4-BE49-F238E27FC236}">
                    <a16:creationId xmlns:a16="http://schemas.microsoft.com/office/drawing/2014/main" id="{2DBB9C6C-F8FE-4733-AED5-2FB4766520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4">
                <a:extLst>
                  <a:ext uri="{FF2B5EF4-FFF2-40B4-BE49-F238E27FC236}">
                    <a16:creationId xmlns:a16="http://schemas.microsoft.com/office/drawing/2014/main" id="{EF89C426-429B-4760-80F5-2FE3D353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5">
                <a:extLst>
                  <a:ext uri="{FF2B5EF4-FFF2-40B4-BE49-F238E27FC236}">
                    <a16:creationId xmlns:a16="http://schemas.microsoft.com/office/drawing/2014/main" id="{D2CC20B9-994D-428A-8658-1F6F42A1C6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6">
                <a:extLst>
                  <a:ext uri="{FF2B5EF4-FFF2-40B4-BE49-F238E27FC236}">
                    <a16:creationId xmlns:a16="http://schemas.microsoft.com/office/drawing/2014/main" id="{E1543A23-483B-4A3A-8B25-B4B891D026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7">
                <a:extLst>
                  <a:ext uri="{FF2B5EF4-FFF2-40B4-BE49-F238E27FC236}">
                    <a16:creationId xmlns:a16="http://schemas.microsoft.com/office/drawing/2014/main" id="{CA584633-B9B5-4076-9E89-CC565215B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8">
                <a:extLst>
                  <a:ext uri="{FF2B5EF4-FFF2-40B4-BE49-F238E27FC236}">
                    <a16:creationId xmlns:a16="http://schemas.microsoft.com/office/drawing/2014/main" id="{F59317A5-5FC0-490E-9578-1C33ADF2A5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9">
                <a:extLst>
                  <a:ext uri="{FF2B5EF4-FFF2-40B4-BE49-F238E27FC236}">
                    <a16:creationId xmlns:a16="http://schemas.microsoft.com/office/drawing/2014/main" id="{F8D98C05-8A00-4FC7-BB30-114AB4EEF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0">
                <a:extLst>
                  <a:ext uri="{FF2B5EF4-FFF2-40B4-BE49-F238E27FC236}">
                    <a16:creationId xmlns:a16="http://schemas.microsoft.com/office/drawing/2014/main" id="{D967ABA4-D336-45F9-BA5A-A0ABA0FD4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1">
                <a:extLst>
                  <a:ext uri="{FF2B5EF4-FFF2-40B4-BE49-F238E27FC236}">
                    <a16:creationId xmlns:a16="http://schemas.microsoft.com/office/drawing/2014/main" id="{EE348491-DEA7-4F27-AA29-5A4A3F42F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2">
                <a:extLst>
                  <a:ext uri="{FF2B5EF4-FFF2-40B4-BE49-F238E27FC236}">
                    <a16:creationId xmlns:a16="http://schemas.microsoft.com/office/drawing/2014/main" id="{AB3D6DE8-35CF-43E5-8BC2-1876CAB8E9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3">
                <a:extLst>
                  <a:ext uri="{FF2B5EF4-FFF2-40B4-BE49-F238E27FC236}">
                    <a16:creationId xmlns:a16="http://schemas.microsoft.com/office/drawing/2014/main" id="{EE019C3B-256D-4B88-84A1-FE2F00757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4">
                <a:extLst>
                  <a:ext uri="{FF2B5EF4-FFF2-40B4-BE49-F238E27FC236}">
                    <a16:creationId xmlns:a16="http://schemas.microsoft.com/office/drawing/2014/main" id="{4D4A519A-CF94-429C-8366-BA4B375D7C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5">
                <a:extLst>
                  <a:ext uri="{FF2B5EF4-FFF2-40B4-BE49-F238E27FC236}">
                    <a16:creationId xmlns:a16="http://schemas.microsoft.com/office/drawing/2014/main" id="{D2000CBB-B775-4ACD-9354-7BE575ABF1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6">
                <a:extLst>
                  <a:ext uri="{FF2B5EF4-FFF2-40B4-BE49-F238E27FC236}">
                    <a16:creationId xmlns:a16="http://schemas.microsoft.com/office/drawing/2014/main" id="{E8B0C987-AE73-45F5-9463-AE171525D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7">
                <a:extLst>
                  <a:ext uri="{FF2B5EF4-FFF2-40B4-BE49-F238E27FC236}">
                    <a16:creationId xmlns:a16="http://schemas.microsoft.com/office/drawing/2014/main" id="{4D7EBB9C-93F4-460C-84ED-763646493C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8">
                <a:extLst>
                  <a:ext uri="{FF2B5EF4-FFF2-40B4-BE49-F238E27FC236}">
                    <a16:creationId xmlns:a16="http://schemas.microsoft.com/office/drawing/2014/main" id="{1C337EF7-1E23-4395-A834-51BD06D38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9">
                <a:extLst>
                  <a:ext uri="{FF2B5EF4-FFF2-40B4-BE49-F238E27FC236}">
                    <a16:creationId xmlns:a16="http://schemas.microsoft.com/office/drawing/2014/main" id="{60880574-B3DD-42AC-982C-42CFACF3B6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0">
                <a:extLst>
                  <a:ext uri="{FF2B5EF4-FFF2-40B4-BE49-F238E27FC236}">
                    <a16:creationId xmlns:a16="http://schemas.microsoft.com/office/drawing/2014/main" id="{7DF3733B-2263-42A4-B8B3-558F97CDD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1">
                <a:extLst>
                  <a:ext uri="{FF2B5EF4-FFF2-40B4-BE49-F238E27FC236}">
                    <a16:creationId xmlns:a16="http://schemas.microsoft.com/office/drawing/2014/main" id="{4C542DB5-269A-4E97-9434-D016171817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2">
                <a:extLst>
                  <a:ext uri="{FF2B5EF4-FFF2-40B4-BE49-F238E27FC236}">
                    <a16:creationId xmlns:a16="http://schemas.microsoft.com/office/drawing/2014/main" id="{1EE0BD3F-3E8B-45DF-BB91-2A6F3B2E31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3">
                <a:extLst>
                  <a:ext uri="{FF2B5EF4-FFF2-40B4-BE49-F238E27FC236}">
                    <a16:creationId xmlns:a16="http://schemas.microsoft.com/office/drawing/2014/main" id="{379ED4EC-7B57-47E2-BE59-D29FAAEC74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4">
                <a:extLst>
                  <a:ext uri="{FF2B5EF4-FFF2-40B4-BE49-F238E27FC236}">
                    <a16:creationId xmlns:a16="http://schemas.microsoft.com/office/drawing/2014/main" id="{3571ED3A-6A4E-438A-B090-7A1E3B05E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5">
                <a:extLst>
                  <a:ext uri="{FF2B5EF4-FFF2-40B4-BE49-F238E27FC236}">
                    <a16:creationId xmlns:a16="http://schemas.microsoft.com/office/drawing/2014/main" id="{12F0BC94-6942-4556-88F3-4D9E49D216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6">
                <a:extLst>
                  <a:ext uri="{FF2B5EF4-FFF2-40B4-BE49-F238E27FC236}">
                    <a16:creationId xmlns:a16="http://schemas.microsoft.com/office/drawing/2014/main" id="{8B185217-BA8A-47FD-AB67-7981FA2AF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7">
                <a:extLst>
                  <a:ext uri="{FF2B5EF4-FFF2-40B4-BE49-F238E27FC236}">
                    <a16:creationId xmlns:a16="http://schemas.microsoft.com/office/drawing/2014/main" id="{A4A8C956-400A-429F-A380-16A16D81A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">
                <a:extLst>
                  <a:ext uri="{FF2B5EF4-FFF2-40B4-BE49-F238E27FC236}">
                    <a16:creationId xmlns:a16="http://schemas.microsoft.com/office/drawing/2014/main" id="{3951DF77-A876-4E4B-8CD6-48F601C1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9">
                <a:extLst>
                  <a:ext uri="{FF2B5EF4-FFF2-40B4-BE49-F238E27FC236}">
                    <a16:creationId xmlns:a16="http://schemas.microsoft.com/office/drawing/2014/main" id="{A9F95854-C28E-4970-B0EB-E35F7E54A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0">
                <a:extLst>
                  <a:ext uri="{FF2B5EF4-FFF2-40B4-BE49-F238E27FC236}">
                    <a16:creationId xmlns:a16="http://schemas.microsoft.com/office/drawing/2014/main" id="{1FB4B13F-2F84-4EDC-8650-51F59E387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1">
                <a:extLst>
                  <a:ext uri="{FF2B5EF4-FFF2-40B4-BE49-F238E27FC236}">
                    <a16:creationId xmlns:a16="http://schemas.microsoft.com/office/drawing/2014/main" id="{19865632-E968-4430-B1DC-56394C9EB8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2">
                <a:extLst>
                  <a:ext uri="{FF2B5EF4-FFF2-40B4-BE49-F238E27FC236}">
                    <a16:creationId xmlns:a16="http://schemas.microsoft.com/office/drawing/2014/main" id="{4201732E-9028-4915-919B-8DB7853437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3">
                <a:extLst>
                  <a:ext uri="{FF2B5EF4-FFF2-40B4-BE49-F238E27FC236}">
                    <a16:creationId xmlns:a16="http://schemas.microsoft.com/office/drawing/2014/main" id="{E7CCFF68-E4AA-401B-B0D0-C1AA0F190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4">
                <a:extLst>
                  <a:ext uri="{FF2B5EF4-FFF2-40B4-BE49-F238E27FC236}">
                    <a16:creationId xmlns:a16="http://schemas.microsoft.com/office/drawing/2014/main" id="{1CB3BCE8-61CD-40F8-A32A-0F9B988531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5">
                <a:extLst>
                  <a:ext uri="{FF2B5EF4-FFF2-40B4-BE49-F238E27FC236}">
                    <a16:creationId xmlns:a16="http://schemas.microsoft.com/office/drawing/2014/main" id="{26D06C68-317B-4A4A-ACA7-63EB3D5776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6">
                <a:extLst>
                  <a:ext uri="{FF2B5EF4-FFF2-40B4-BE49-F238E27FC236}">
                    <a16:creationId xmlns:a16="http://schemas.microsoft.com/office/drawing/2014/main" id="{F6EC0BF2-E2D9-4868-82BE-F2B2104DA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7">
                <a:extLst>
                  <a:ext uri="{FF2B5EF4-FFF2-40B4-BE49-F238E27FC236}">
                    <a16:creationId xmlns:a16="http://schemas.microsoft.com/office/drawing/2014/main" id="{7CDA71E3-5007-4DBE-82AE-9F3AC9828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8">
                <a:extLst>
                  <a:ext uri="{FF2B5EF4-FFF2-40B4-BE49-F238E27FC236}">
                    <a16:creationId xmlns:a16="http://schemas.microsoft.com/office/drawing/2014/main" id="{22C9CD77-06BD-4DA3-8970-35F848253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9">
                <a:extLst>
                  <a:ext uri="{FF2B5EF4-FFF2-40B4-BE49-F238E27FC236}">
                    <a16:creationId xmlns:a16="http://schemas.microsoft.com/office/drawing/2014/main" id="{5AFCBE11-24F3-485C-BC2C-484475F98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0">
                <a:extLst>
                  <a:ext uri="{FF2B5EF4-FFF2-40B4-BE49-F238E27FC236}">
                    <a16:creationId xmlns:a16="http://schemas.microsoft.com/office/drawing/2014/main" id="{A875F0B9-9347-4558-841C-D459EEB98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1">
                <a:extLst>
                  <a:ext uri="{FF2B5EF4-FFF2-40B4-BE49-F238E27FC236}">
                    <a16:creationId xmlns:a16="http://schemas.microsoft.com/office/drawing/2014/main" id="{3B784873-FC7F-49C1-861F-0CD97254FF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2">
                <a:extLst>
                  <a:ext uri="{FF2B5EF4-FFF2-40B4-BE49-F238E27FC236}">
                    <a16:creationId xmlns:a16="http://schemas.microsoft.com/office/drawing/2014/main" id="{E520A8A4-E56E-470F-B438-4E876C220A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3">
                <a:extLst>
                  <a:ext uri="{FF2B5EF4-FFF2-40B4-BE49-F238E27FC236}">
                    <a16:creationId xmlns:a16="http://schemas.microsoft.com/office/drawing/2014/main" id="{F672E346-5838-4252-B216-60F2CF3D5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4">
                <a:extLst>
                  <a:ext uri="{FF2B5EF4-FFF2-40B4-BE49-F238E27FC236}">
                    <a16:creationId xmlns:a16="http://schemas.microsoft.com/office/drawing/2014/main" id="{3D06B1B0-1359-4D6C-AEF6-EF164658E0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5">
                <a:extLst>
                  <a:ext uri="{FF2B5EF4-FFF2-40B4-BE49-F238E27FC236}">
                    <a16:creationId xmlns:a16="http://schemas.microsoft.com/office/drawing/2014/main" id="{BB8BE68E-7924-4F24-98BE-698AC632B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6">
                <a:extLst>
                  <a:ext uri="{FF2B5EF4-FFF2-40B4-BE49-F238E27FC236}">
                    <a16:creationId xmlns:a16="http://schemas.microsoft.com/office/drawing/2014/main" id="{B002B82C-7480-497C-A6F0-4313F01745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7">
                <a:extLst>
                  <a:ext uri="{FF2B5EF4-FFF2-40B4-BE49-F238E27FC236}">
                    <a16:creationId xmlns:a16="http://schemas.microsoft.com/office/drawing/2014/main" id="{7B68568C-7818-4819-A879-F4BD0CCD9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8">
                <a:extLst>
                  <a:ext uri="{FF2B5EF4-FFF2-40B4-BE49-F238E27FC236}">
                    <a16:creationId xmlns:a16="http://schemas.microsoft.com/office/drawing/2014/main" id="{55D6E7D7-5AC8-4531-BE4A-FA5EF1A51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9">
                <a:extLst>
                  <a:ext uri="{FF2B5EF4-FFF2-40B4-BE49-F238E27FC236}">
                    <a16:creationId xmlns:a16="http://schemas.microsoft.com/office/drawing/2014/main" id="{514FFD3A-B94B-4CF3-A47A-7535737B48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0">
                <a:extLst>
                  <a:ext uri="{FF2B5EF4-FFF2-40B4-BE49-F238E27FC236}">
                    <a16:creationId xmlns:a16="http://schemas.microsoft.com/office/drawing/2014/main" id="{54AE8384-9636-4C39-90B3-AAB504894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1">
                <a:extLst>
                  <a:ext uri="{FF2B5EF4-FFF2-40B4-BE49-F238E27FC236}">
                    <a16:creationId xmlns:a16="http://schemas.microsoft.com/office/drawing/2014/main" id="{4EDDD4B5-5960-4AD3-B67B-BA736C567C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2">
                <a:extLst>
                  <a:ext uri="{FF2B5EF4-FFF2-40B4-BE49-F238E27FC236}">
                    <a16:creationId xmlns:a16="http://schemas.microsoft.com/office/drawing/2014/main" id="{F05320A4-1BFC-4301-AA57-62FEE5920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3">
                <a:extLst>
                  <a:ext uri="{FF2B5EF4-FFF2-40B4-BE49-F238E27FC236}">
                    <a16:creationId xmlns:a16="http://schemas.microsoft.com/office/drawing/2014/main" id="{D92278B4-1AB1-4941-BCC4-9020BB1A2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4">
                <a:extLst>
                  <a:ext uri="{FF2B5EF4-FFF2-40B4-BE49-F238E27FC236}">
                    <a16:creationId xmlns:a16="http://schemas.microsoft.com/office/drawing/2014/main" id="{C9843298-6307-4F23-8405-5260C0EE5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5">
                <a:extLst>
                  <a:ext uri="{FF2B5EF4-FFF2-40B4-BE49-F238E27FC236}">
                    <a16:creationId xmlns:a16="http://schemas.microsoft.com/office/drawing/2014/main" id="{FD1A2F2A-3EB7-407B-9527-42F1F42DDD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6">
                <a:extLst>
                  <a:ext uri="{FF2B5EF4-FFF2-40B4-BE49-F238E27FC236}">
                    <a16:creationId xmlns:a16="http://schemas.microsoft.com/office/drawing/2014/main" id="{2D9DF54A-B627-401C-A064-CEEABB605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7">
                <a:extLst>
                  <a:ext uri="{FF2B5EF4-FFF2-40B4-BE49-F238E27FC236}">
                    <a16:creationId xmlns:a16="http://schemas.microsoft.com/office/drawing/2014/main" id="{00985CE5-CD9C-46F4-B2C6-E41591D98E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8">
                <a:extLst>
                  <a:ext uri="{FF2B5EF4-FFF2-40B4-BE49-F238E27FC236}">
                    <a16:creationId xmlns:a16="http://schemas.microsoft.com/office/drawing/2014/main" id="{EA7D2CC5-3C04-4191-A646-572C1BE17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9">
                <a:extLst>
                  <a:ext uri="{FF2B5EF4-FFF2-40B4-BE49-F238E27FC236}">
                    <a16:creationId xmlns:a16="http://schemas.microsoft.com/office/drawing/2014/main" id="{50FDB83F-E0B6-4F9A-A2ED-F1D3F6848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0">
                <a:extLst>
                  <a:ext uri="{FF2B5EF4-FFF2-40B4-BE49-F238E27FC236}">
                    <a16:creationId xmlns:a16="http://schemas.microsoft.com/office/drawing/2014/main" id="{96BFC251-141A-48AB-8169-0FB3A3440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1">
                <a:extLst>
                  <a:ext uri="{FF2B5EF4-FFF2-40B4-BE49-F238E27FC236}">
                    <a16:creationId xmlns:a16="http://schemas.microsoft.com/office/drawing/2014/main" id="{5B6AA1AE-A4B3-47BE-884C-E2546DED20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2">
                <a:extLst>
                  <a:ext uri="{FF2B5EF4-FFF2-40B4-BE49-F238E27FC236}">
                    <a16:creationId xmlns:a16="http://schemas.microsoft.com/office/drawing/2014/main" id="{8349030F-7275-470E-95DB-6F39E6ACE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3">
                <a:extLst>
                  <a:ext uri="{FF2B5EF4-FFF2-40B4-BE49-F238E27FC236}">
                    <a16:creationId xmlns:a16="http://schemas.microsoft.com/office/drawing/2014/main" id="{093497E3-B80A-4AE7-B2B6-C614D65AD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4">
                <a:extLst>
                  <a:ext uri="{FF2B5EF4-FFF2-40B4-BE49-F238E27FC236}">
                    <a16:creationId xmlns:a16="http://schemas.microsoft.com/office/drawing/2014/main" id="{05A7A3C7-5B7B-471E-9710-EF49E0055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5">
                <a:extLst>
                  <a:ext uri="{FF2B5EF4-FFF2-40B4-BE49-F238E27FC236}">
                    <a16:creationId xmlns:a16="http://schemas.microsoft.com/office/drawing/2014/main" id="{3B883492-3751-4B23-8B27-18C7F193C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6">
                <a:extLst>
                  <a:ext uri="{FF2B5EF4-FFF2-40B4-BE49-F238E27FC236}">
                    <a16:creationId xmlns:a16="http://schemas.microsoft.com/office/drawing/2014/main" id="{0E215843-5C5C-43DE-928B-17EBBA85F2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7">
                <a:extLst>
                  <a:ext uri="{FF2B5EF4-FFF2-40B4-BE49-F238E27FC236}">
                    <a16:creationId xmlns:a16="http://schemas.microsoft.com/office/drawing/2014/main" id="{94E3C4AF-153C-4113-AB7C-20C87E7AB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8">
                <a:extLst>
                  <a:ext uri="{FF2B5EF4-FFF2-40B4-BE49-F238E27FC236}">
                    <a16:creationId xmlns:a16="http://schemas.microsoft.com/office/drawing/2014/main" id="{54C97EA7-E429-411D-A715-123E1969E1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9">
                <a:extLst>
                  <a:ext uri="{FF2B5EF4-FFF2-40B4-BE49-F238E27FC236}">
                    <a16:creationId xmlns:a16="http://schemas.microsoft.com/office/drawing/2014/main" id="{43EFA7FC-9785-4221-B774-5D98D4726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0">
                <a:extLst>
                  <a:ext uri="{FF2B5EF4-FFF2-40B4-BE49-F238E27FC236}">
                    <a16:creationId xmlns:a16="http://schemas.microsoft.com/office/drawing/2014/main" id="{CB39A407-A0A2-44DC-B038-A5B5609418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1">
                <a:extLst>
                  <a:ext uri="{FF2B5EF4-FFF2-40B4-BE49-F238E27FC236}">
                    <a16:creationId xmlns:a16="http://schemas.microsoft.com/office/drawing/2014/main" id="{ED348768-A60F-4827-8CEE-A0CE89647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2">
                <a:extLst>
                  <a:ext uri="{FF2B5EF4-FFF2-40B4-BE49-F238E27FC236}">
                    <a16:creationId xmlns:a16="http://schemas.microsoft.com/office/drawing/2014/main" id="{F39B2F25-0804-4183-ABCB-07E9EC4CAA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3">
                <a:extLst>
                  <a:ext uri="{FF2B5EF4-FFF2-40B4-BE49-F238E27FC236}">
                    <a16:creationId xmlns:a16="http://schemas.microsoft.com/office/drawing/2014/main" id="{BA156ABD-40D3-4515-B4DF-2D8CABD41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4">
                <a:extLst>
                  <a:ext uri="{FF2B5EF4-FFF2-40B4-BE49-F238E27FC236}">
                    <a16:creationId xmlns:a16="http://schemas.microsoft.com/office/drawing/2014/main" id="{51DD51BA-FF2E-4682-B631-938B3B75E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AADE741D-C579-4C77-8BEE-5E3E2792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3A7AA364-BAFE-47AB-BF56-F4C37CE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2BCD8D9A-D3F6-4D91-992A-7119CDE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51362317-8BBB-40D0-ACA6-79C8EC68C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3FF505C8-2654-447E-A012-962A0BFB0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E3A4632-D6AF-4F1A-9D85-567065335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85ECFB83-4F43-48A0-AEF5-7D9A9F526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BB5EFF80-97FF-452F-A998-E58AD201F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063C5B8D-3F77-4423-9695-8307F9B94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1FE4F6B7-93FC-4D00-A188-5069477F7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57DE61B1-FD73-4E0F-9B1E-E84775380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3D90DA76-2F03-4FEF-ADEA-91BB3BCCF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F6F7BC56-D533-497E-84AA-B19D76ED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EB7FE5A9-E099-4A36-BA95-65ADAC5CB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0047D958-FA8D-4D4E-B5E9-CDCD078C4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523C7A11-A146-4C41-A7F5-F98422F98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8BB75AA6-14D8-4400-91B2-8D9FF558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5EF8E2FD-8718-4AEF-AAFC-1656644CB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A27E63F-2F00-4384-AFE7-325B0DAB6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39EFC3A5-E90F-4ABD-B3D8-75C33EFFD5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CDDAF155-1D68-4B1E-8684-A203360F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B4711972-CC6F-489F-88C2-F0607E304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8">
              <a:extLst>
                <a:ext uri="{FF2B5EF4-FFF2-40B4-BE49-F238E27FC236}">
                  <a16:creationId xmlns:a16="http://schemas.microsoft.com/office/drawing/2014/main" id="{2471D4EA-6D10-4E29-B238-2B71ED3A9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9">
              <a:extLst>
                <a:ext uri="{FF2B5EF4-FFF2-40B4-BE49-F238E27FC236}">
                  <a16:creationId xmlns:a16="http://schemas.microsoft.com/office/drawing/2014/main" id="{39497F56-4E74-4626-9055-1B2B7E0AC3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0">
              <a:extLst>
                <a:ext uri="{FF2B5EF4-FFF2-40B4-BE49-F238E27FC236}">
                  <a16:creationId xmlns:a16="http://schemas.microsoft.com/office/drawing/2014/main" id="{963F1B5D-C6FC-474F-8C30-FD83C45F5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1">
              <a:extLst>
                <a:ext uri="{FF2B5EF4-FFF2-40B4-BE49-F238E27FC236}">
                  <a16:creationId xmlns:a16="http://schemas.microsoft.com/office/drawing/2014/main" id="{C3F27B65-AE22-4AB1-BA80-8F026676F1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2">
              <a:extLst>
                <a:ext uri="{FF2B5EF4-FFF2-40B4-BE49-F238E27FC236}">
                  <a16:creationId xmlns:a16="http://schemas.microsoft.com/office/drawing/2014/main" id="{350299C6-B66D-4E77-A59E-25AF729F3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3">
              <a:extLst>
                <a:ext uri="{FF2B5EF4-FFF2-40B4-BE49-F238E27FC236}">
                  <a16:creationId xmlns:a16="http://schemas.microsoft.com/office/drawing/2014/main" id="{3CA16A6B-A8D0-439E-AAAC-8D7DBF49D4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4">
              <a:extLst>
                <a:ext uri="{FF2B5EF4-FFF2-40B4-BE49-F238E27FC236}">
                  <a16:creationId xmlns:a16="http://schemas.microsoft.com/office/drawing/2014/main" id="{AD99A02A-B262-4342-A791-039B3D73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5">
              <a:extLst>
                <a:ext uri="{FF2B5EF4-FFF2-40B4-BE49-F238E27FC236}">
                  <a16:creationId xmlns:a16="http://schemas.microsoft.com/office/drawing/2014/main" id="{55E63C7C-84C5-4148-9B6D-75A871218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B5DD78F4-9E66-45B7-8DC1-F45A2D7D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7">
              <a:extLst>
                <a:ext uri="{FF2B5EF4-FFF2-40B4-BE49-F238E27FC236}">
                  <a16:creationId xmlns:a16="http://schemas.microsoft.com/office/drawing/2014/main" id="{EA763945-A697-4602-9851-4D792E8E0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97C7830-48F3-4B2D-BC64-F86F27B54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B714EE0F-487B-4B6D-89B1-16103A725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564FFB50-02E8-4F53-AD8F-70356182C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F331CAD3-87C6-49C4-9823-C899DDD4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3015BFA8-0BFC-4C31-802C-24344C46E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03B8E4D1-CBDA-433C-87AC-6A63B4D34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2A10B744-7B16-46CE-A63C-AFD22E32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8237CF3B-3DC3-4242-B806-D20D2BB9F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DEC29DD-3BAA-47BD-9824-B8C3FE481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B5C6E408-279C-426C-859A-0EC2881ED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D9299CBF-76B9-403D-B760-5F13A0241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8D84A10F-A53F-46C4-9CB6-D79173361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0">
              <a:extLst>
                <a:ext uri="{FF2B5EF4-FFF2-40B4-BE49-F238E27FC236}">
                  <a16:creationId xmlns:a16="http://schemas.microsoft.com/office/drawing/2014/main" id="{D6A31D89-ED8F-4FB2-B787-E18E1101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1">
              <a:extLst>
                <a:ext uri="{FF2B5EF4-FFF2-40B4-BE49-F238E27FC236}">
                  <a16:creationId xmlns:a16="http://schemas.microsoft.com/office/drawing/2014/main" id="{AE1E73B3-9868-4ED6-BBE1-2C554016C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2">
              <a:extLst>
                <a:ext uri="{FF2B5EF4-FFF2-40B4-BE49-F238E27FC236}">
                  <a16:creationId xmlns:a16="http://schemas.microsoft.com/office/drawing/2014/main" id="{028A6721-6652-4C1C-8014-3DF8DAE2D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3">
              <a:extLst>
                <a:ext uri="{FF2B5EF4-FFF2-40B4-BE49-F238E27FC236}">
                  <a16:creationId xmlns:a16="http://schemas.microsoft.com/office/drawing/2014/main" id="{54ED3B9D-02F5-439A-9BD5-B73FD34BF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4">
              <a:extLst>
                <a:ext uri="{FF2B5EF4-FFF2-40B4-BE49-F238E27FC236}">
                  <a16:creationId xmlns:a16="http://schemas.microsoft.com/office/drawing/2014/main" id="{78006E3E-8AB9-4DB5-86CF-E21A64D67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67CEAFCA-6752-4211-8788-354AAE4DD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8E55C034-F764-4030-97A0-89C825A62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42DBDEE5-082B-4133-8EDE-7D4875D0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7D9D5861-6427-4E09-936A-DB9EB2DF5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402DC8F3-4FC1-429B-8168-F0C504F3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F778D0A4-7037-4E50-BDB5-59B922F71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8370EDA8-097A-4A35-9C4D-2DD840980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83F09177-00EF-4119-A1F5-95E734CFF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6EBCED04-FCCA-463E-AAA9-D9725D9EF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3C540459-4929-40EC-9524-D7C9E546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AB66A56F-097F-456F-BC55-DE97ACE1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9451E2E8-C40A-4EB0-BF61-B37037FB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41B90538-4A77-43BC-B8DC-6D010D8B5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3291E26C-51C8-4A3F-9BEA-C0B32A8DA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9D35544C-4A11-4A75-A1C5-643705464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6878EEF6-52E8-41BF-941F-31C217B90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9864F4-2B7F-4EAF-A806-1261EE21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C95AA4C0-17B3-47BB-AC99-9391D03A6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D687CCA2-C1C4-4EAC-8BEA-EBC8D20A2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061E650D-CA34-454A-907D-C043557A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912344B6-8C95-43F6-8563-F906AE9CB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65A82C74-49D2-44F4-8DAF-7E6B10DAD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A230F511-0A15-4B3C-982E-56965C992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13AD53BF-CD3A-4B1E-9A9E-F9775D0A6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204CB7FB-B645-4F06-B23F-5CDBA0DF2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45BFC86C-761F-4504-8DC9-E79BC20813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11C049BF-9E88-4518-9B92-50EDB8E24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6C28633D-4F2D-4388-9EEC-78AD165B57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8B6C8BE1-20D1-4CB3-90FC-2199C8FF6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4254FD2F-4C3A-435C-91C0-25D45AA1D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2847C492-104A-4B7C-BBE5-4136736F91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9E272932-976E-4D1C-9627-E63CFDE63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7E4BFC17-E450-4690-A6C3-7D748491D5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8">
              <a:extLst>
                <a:ext uri="{FF2B5EF4-FFF2-40B4-BE49-F238E27FC236}">
                  <a16:creationId xmlns:a16="http://schemas.microsoft.com/office/drawing/2014/main" id="{BFB04962-49D6-4C2E-BB0F-8200765B40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9">
              <a:extLst>
                <a:ext uri="{FF2B5EF4-FFF2-40B4-BE49-F238E27FC236}">
                  <a16:creationId xmlns:a16="http://schemas.microsoft.com/office/drawing/2014/main" id="{26738828-9113-4C35-972E-13B64F982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0">
              <a:extLst>
                <a:ext uri="{FF2B5EF4-FFF2-40B4-BE49-F238E27FC236}">
                  <a16:creationId xmlns:a16="http://schemas.microsoft.com/office/drawing/2014/main" id="{9BECEC93-B07F-4DEA-9A56-72BD620191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1">
              <a:extLst>
                <a:ext uri="{FF2B5EF4-FFF2-40B4-BE49-F238E27FC236}">
                  <a16:creationId xmlns:a16="http://schemas.microsoft.com/office/drawing/2014/main" id="{D7B6FD11-A3C9-4EB4-9546-EBE333636D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2">
              <a:extLst>
                <a:ext uri="{FF2B5EF4-FFF2-40B4-BE49-F238E27FC236}">
                  <a16:creationId xmlns:a16="http://schemas.microsoft.com/office/drawing/2014/main" id="{E0227E07-24E3-4375-BC48-CF247886E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3">
              <a:extLst>
                <a:ext uri="{FF2B5EF4-FFF2-40B4-BE49-F238E27FC236}">
                  <a16:creationId xmlns:a16="http://schemas.microsoft.com/office/drawing/2014/main" id="{C590B498-B530-4843-ADA8-D0CDB4ACF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4">
              <a:extLst>
                <a:ext uri="{FF2B5EF4-FFF2-40B4-BE49-F238E27FC236}">
                  <a16:creationId xmlns:a16="http://schemas.microsoft.com/office/drawing/2014/main" id="{A524DABB-551C-4519-B21D-D7172A7FA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5">
              <a:extLst>
                <a:ext uri="{FF2B5EF4-FFF2-40B4-BE49-F238E27FC236}">
                  <a16:creationId xmlns:a16="http://schemas.microsoft.com/office/drawing/2014/main" id="{6B629153-EF5B-4DFB-96B8-7752A9C265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6">
              <a:extLst>
                <a:ext uri="{FF2B5EF4-FFF2-40B4-BE49-F238E27FC236}">
                  <a16:creationId xmlns:a16="http://schemas.microsoft.com/office/drawing/2014/main" id="{CCDD0D7E-CD2E-4B90-BFB4-85CC613197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7">
              <a:extLst>
                <a:ext uri="{FF2B5EF4-FFF2-40B4-BE49-F238E27FC236}">
                  <a16:creationId xmlns:a16="http://schemas.microsoft.com/office/drawing/2014/main" id="{2AFF5404-BA3F-4558-AC7A-95132E8C6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8">
              <a:extLst>
                <a:ext uri="{FF2B5EF4-FFF2-40B4-BE49-F238E27FC236}">
                  <a16:creationId xmlns:a16="http://schemas.microsoft.com/office/drawing/2014/main" id="{A3F08672-4B94-49DA-9894-8B7779EFA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F1B8CF-EED5-4D7E-8A9A-5695636CCF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0418271E-1FB9-43D6-A76F-5E84E6B268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1">
              <a:extLst>
                <a:ext uri="{FF2B5EF4-FFF2-40B4-BE49-F238E27FC236}">
                  <a16:creationId xmlns:a16="http://schemas.microsoft.com/office/drawing/2014/main" id="{5D81A7ED-DEE6-4BD9-8FCA-C072A2688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2">
              <a:extLst>
                <a:ext uri="{FF2B5EF4-FFF2-40B4-BE49-F238E27FC236}">
                  <a16:creationId xmlns:a16="http://schemas.microsoft.com/office/drawing/2014/main" id="{78C4ED4A-683D-4D60-93A1-94BB4A2DF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3">
              <a:extLst>
                <a:ext uri="{FF2B5EF4-FFF2-40B4-BE49-F238E27FC236}">
                  <a16:creationId xmlns:a16="http://schemas.microsoft.com/office/drawing/2014/main" id="{B3A0ADC4-C111-4023-85FD-BE26191C6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4">
              <a:extLst>
                <a:ext uri="{FF2B5EF4-FFF2-40B4-BE49-F238E27FC236}">
                  <a16:creationId xmlns:a16="http://schemas.microsoft.com/office/drawing/2014/main" id="{3F8765D6-FA86-446D-9D90-48725CF8C8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5">
              <a:extLst>
                <a:ext uri="{FF2B5EF4-FFF2-40B4-BE49-F238E27FC236}">
                  <a16:creationId xmlns:a16="http://schemas.microsoft.com/office/drawing/2014/main" id="{4F68CBB4-7B75-4122-A25F-EE058A3049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BDD6F643-95EA-874E-C324-85E38FDCCC6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883988" y="30613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1CAF218-0ED7-AAF5-E4AE-42C9F61E74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696DDB4-90FD-9AE8-B413-DDDEF81C8F91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1EDF211-B45A-5F2E-095A-CE5E0A7BC9E9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53124E06-2446-ABC2-9A0B-AFF3676A9C0D}"/>
              </a:ext>
            </a:extLst>
          </p:cNvPr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6964C43-69EF-97CC-2202-68BB32848295}"/>
              </a:ext>
            </a:extLst>
          </p:cNvPr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9" name="日期占位符 6">
            <a:extLst>
              <a:ext uri="{FF2B5EF4-FFF2-40B4-BE49-F238E27FC236}">
                <a16:creationId xmlns:a16="http://schemas.microsoft.com/office/drawing/2014/main" id="{998CF777-DCEA-341A-93BA-088E294A15C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6A5C04B4-EE8C-6F39-C235-38ACEEAF228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B478D86-5C63-34F5-1DB9-25B2D762C381}"/>
              </a:ext>
            </a:extLst>
          </p:cNvPr>
          <p:cNvSpPr>
            <a:spLocks noGrp="1"/>
          </p:cNvSpPr>
          <p:nvPr>
            <p:ph sz="half" idx="2"/>
            <p:custDataLst>
              <p:tags r:id="rId1"/>
            </p:custDataLst>
          </p:nvPr>
        </p:nvSpPr>
        <p:spPr>
          <a:xfrm>
            <a:off x="608400" y="1429200"/>
            <a:ext cx="10969200" cy="48204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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6D9E024-2343-F424-6F1D-165410E92748}"/>
              </a:ext>
            </a:extLst>
          </p:cNvPr>
          <p:cNvGrpSpPr/>
          <p:nvPr userDrawn="1"/>
        </p:nvGrpSpPr>
        <p:grpSpPr>
          <a:xfrm>
            <a:off x="386139" y="306135"/>
            <a:ext cx="1343606" cy="727602"/>
            <a:chOff x="3423546" y="806824"/>
            <a:chExt cx="5339943" cy="289173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9929DF7-B313-BC64-B132-E22CCFF8D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546" y="806824"/>
              <a:ext cx="2306693" cy="289173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B9F408-E53E-88EC-977C-6EEA42745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202" t="7739" r="3650" b="4802"/>
            <a:stretch/>
          </p:blipFill>
          <p:spPr>
            <a:xfrm>
              <a:off x="5848985" y="806825"/>
              <a:ext cx="2914504" cy="2891734"/>
            </a:xfrm>
            <a:prstGeom prst="rect">
              <a:avLst/>
            </a:prstGeom>
          </p:spPr>
        </p:pic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5FDE9883-A0EB-8CA7-CEAC-C2E822C7590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945070" y="306135"/>
            <a:ext cx="963253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54CCF59E-2ADB-3A2E-7AD8-75766CA1BCB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3D44574D-F3BB-8008-CBE8-F9056A9C10B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245B4965-2FA9-BCFD-2399-DAE1725A32C7}"/>
              </a:ext>
            </a:extLst>
          </p:cNvPr>
          <p:cNvSpPr txBox="1">
            <a:spLocks/>
          </p:cNvSpPr>
          <p:nvPr userDrawn="1"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600" b="1" i="0" baseline="0" smtClean="0"/>
              <a:pPr/>
              <a:t>‹#›</a:t>
            </a:fld>
            <a:r>
              <a:rPr lang="en-US" altLang="zh-CN" sz="1600" b="1" i="0" baseline="0" dirty="0"/>
              <a:t>/10</a:t>
            </a:r>
            <a:endParaRPr lang="zh-CN" altLang="en-US" sz="1600" b="1" i="0" baseline="0" dirty="0"/>
          </a:p>
        </p:txBody>
      </p:sp>
    </p:spTree>
    <p:extLst>
      <p:ext uri="{BB962C8B-B14F-4D97-AF65-F5344CB8AC3E}">
        <p14:creationId xmlns:p14="http://schemas.microsoft.com/office/powerpoint/2010/main" val="843655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44610746-9D2D-4755-9C82-014750EFD96E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F924C0DD-71B1-4787-B606-5847E957E5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>
                <a:extLst>
                  <a:ext uri="{FF2B5EF4-FFF2-40B4-BE49-F238E27FC236}">
                    <a16:creationId xmlns:a16="http://schemas.microsoft.com/office/drawing/2014/main" id="{4BC779D7-2AC3-42FC-A405-FCBCEF8FA1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C0228B9D-1F70-4FA4-AF97-0AB4ECCD0D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8C13FA0C-344D-4473-8B9D-08AE688DFD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8428BF00-BCAB-470C-AE38-88DF1C74B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553CB0EC-C9C6-4BAF-9086-DBB6FC09BD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5CB17DE2-F25B-4001-B02B-7B9DC12E5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8BEAD781-4CFD-4C12-9CF3-29BF34675A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E6D16A2E-158E-4D47-A01D-34C22A82E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AED97828-E548-4578-8359-80296410D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F7267075-8E07-4917-8244-35656CC7AD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A4F77621-2D06-49F4-8A34-53EC14EED4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6">
                <a:extLst>
                  <a:ext uri="{FF2B5EF4-FFF2-40B4-BE49-F238E27FC236}">
                    <a16:creationId xmlns:a16="http://schemas.microsoft.com/office/drawing/2014/main" id="{928E2D21-CEF7-48EF-8754-9F44CE9A4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0DB2852F-F8D1-4CD9-9DAB-C5A9E1C43E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812D30EC-663E-4B69-B861-28C0D98B8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AC47467-0365-43F7-8D07-EB5A2C615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CA17727-4CD7-4082-AFCC-B41420110B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55A488FF-9FDB-463A-8107-AAAA2B17F3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581389-EB6E-43AF-9151-8C83CADA70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BF4B9FB-96D8-4B85-9E35-BB94C34643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CF86A6B3-BB63-4A8A-818A-6DA552E3C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9B4EC775-309C-4E39-9F61-51B4EBB00B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67B25F91-E476-428F-9842-78B4FFFA9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5374A61D-DC5C-46B1-8180-71D7B878C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373F6D33-B24A-407D-B3BD-736B6D1CF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91122172-B0E2-4DB6-9C1B-8E59265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681BFB3A-773B-4EE9-8634-5BBA45327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E8635334-5D43-4833-811F-7B9376BE6C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223BAB2C-4A0C-4CCF-BF8B-8E81E239E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">
                <a:extLst>
                  <a:ext uri="{FF2B5EF4-FFF2-40B4-BE49-F238E27FC236}">
                    <a16:creationId xmlns:a16="http://schemas.microsoft.com/office/drawing/2014/main" id="{3B72F920-0971-4423-9362-38DDB7F8F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CC174039-B072-41C9-A41C-04904F6E1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9A0F1316-2895-4581-A4AB-9C1BF88179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05839E88-8C78-4949-9A53-7A067C2407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7F19E63-1375-458F-A5DB-68519E3D2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D42674E-2B0F-44B8-AE44-EF0C1153A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7C4133A1-FD75-4D29-AE0F-1008FB82B2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113AD8B1-BDD3-4334-A1B2-D877EFA36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6E1D3A9F-2647-413F-82B4-536EB9F68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FAC78A9-F85A-4603-B81C-AEFA3F0AA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EFA6E5FA-C716-4BFF-8BA9-EF897C840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DC87CF29-5FFD-4670-B958-40C1280A3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8AAB8C7C-42B5-4536-9D32-0C95BE159D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4B0A876D-B0CF-4737-BBF2-C2DBF7A100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BDD80CE5-4628-4F98-B099-C6F19DF2E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7DEC107A-E26F-4657-969A-A069CE2E70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85B16646-57A4-4FC4-8063-A616E01B64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A18DE30B-1954-4E91-8234-237FAF1EBB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8DB50871-A797-4E63-B2DF-F476E05E2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26047189-D0F2-443A-B570-E19C4B7C1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17296E06-BF2C-4BE2-8FA8-BBCEC820F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D58E8BBF-1A89-4C3C-9D99-F497EF5C1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1E52505F-5CEC-4ABD-812B-CD64D3045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A6063D5D-EDFC-4CCC-98B9-F9AEA81856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11B9AA7D-0861-4BBA-958E-31D9D5B92B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8">
                <a:extLst>
                  <a:ext uri="{FF2B5EF4-FFF2-40B4-BE49-F238E27FC236}">
                    <a16:creationId xmlns:a16="http://schemas.microsoft.com/office/drawing/2014/main" id="{135D0EF0-C56C-4658-930F-A7D2194B8E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9">
                <a:extLst>
                  <a:ext uri="{FF2B5EF4-FFF2-40B4-BE49-F238E27FC236}">
                    <a16:creationId xmlns:a16="http://schemas.microsoft.com/office/drawing/2014/main" id="{5A81E0F2-30C7-4F74-9D8B-CA46AA5329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0">
                <a:extLst>
                  <a:ext uri="{FF2B5EF4-FFF2-40B4-BE49-F238E27FC236}">
                    <a16:creationId xmlns:a16="http://schemas.microsoft.com/office/drawing/2014/main" id="{8F6A0C2D-FD0C-40CF-A9FE-13D3DCA4E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1">
                <a:extLst>
                  <a:ext uri="{FF2B5EF4-FFF2-40B4-BE49-F238E27FC236}">
                    <a16:creationId xmlns:a16="http://schemas.microsoft.com/office/drawing/2014/main" id="{9EB4F2F8-4EA4-40C2-9706-4D8B9B56E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2">
                <a:extLst>
                  <a:ext uri="{FF2B5EF4-FFF2-40B4-BE49-F238E27FC236}">
                    <a16:creationId xmlns:a16="http://schemas.microsoft.com/office/drawing/2014/main" id="{723FA750-3E6B-40CE-84EE-ED21B2CD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3">
                <a:extLst>
                  <a:ext uri="{FF2B5EF4-FFF2-40B4-BE49-F238E27FC236}">
                    <a16:creationId xmlns:a16="http://schemas.microsoft.com/office/drawing/2014/main" id="{DFC8F849-A327-40B1-8D06-A091998144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4">
                <a:extLst>
                  <a:ext uri="{FF2B5EF4-FFF2-40B4-BE49-F238E27FC236}">
                    <a16:creationId xmlns:a16="http://schemas.microsoft.com/office/drawing/2014/main" id="{6596ECE5-C03C-4F22-A276-0A5470A32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5">
                <a:extLst>
                  <a:ext uri="{FF2B5EF4-FFF2-40B4-BE49-F238E27FC236}">
                    <a16:creationId xmlns:a16="http://schemas.microsoft.com/office/drawing/2014/main" id="{001D27FD-3C07-4C84-AB8C-BC033DF3B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EEBD84FA-2475-43EC-9D5E-EB7F960D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CE5B8EC3-6BEA-4890-9F33-1527102F0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F9B89A70-49C4-4875-A852-28CB4C8C8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9D03BC89-E3D2-485D-A873-35104E8C6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50D9D530-AA3D-4761-BB43-01ECC7C35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3572CFF9-6006-48F6-BCFC-6AD488041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3D35BA40-66F8-460A-B8F1-CB4EE337C0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D17D8CE1-58F6-4A8B-A62A-5752B826A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7C61F584-78B5-431B-B07E-3F2E70134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4E0E57D6-6426-47AF-9CE5-338225DF6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6">
                <a:extLst>
                  <a:ext uri="{FF2B5EF4-FFF2-40B4-BE49-F238E27FC236}">
                    <a16:creationId xmlns:a16="http://schemas.microsoft.com/office/drawing/2014/main" id="{5DE3A573-BBB3-43C7-B0A9-376D2E464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7">
                <a:extLst>
                  <a:ext uri="{FF2B5EF4-FFF2-40B4-BE49-F238E27FC236}">
                    <a16:creationId xmlns:a16="http://schemas.microsoft.com/office/drawing/2014/main" id="{8A699AE5-362C-4F16-A5DB-0A3C536F3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">
                <a:extLst>
                  <a:ext uri="{FF2B5EF4-FFF2-40B4-BE49-F238E27FC236}">
                    <a16:creationId xmlns:a16="http://schemas.microsoft.com/office/drawing/2014/main" id="{0837B00B-1828-4A7E-A167-B94C9B3E0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9">
                <a:extLst>
                  <a:ext uri="{FF2B5EF4-FFF2-40B4-BE49-F238E27FC236}">
                    <a16:creationId xmlns:a16="http://schemas.microsoft.com/office/drawing/2014/main" id="{20FE1AE8-3CE1-464E-B794-FD5960B11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0">
                <a:extLst>
                  <a:ext uri="{FF2B5EF4-FFF2-40B4-BE49-F238E27FC236}">
                    <a16:creationId xmlns:a16="http://schemas.microsoft.com/office/drawing/2014/main" id="{C7099E72-0900-4983-BD15-CC9200264D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1">
                <a:extLst>
                  <a:ext uri="{FF2B5EF4-FFF2-40B4-BE49-F238E27FC236}">
                    <a16:creationId xmlns:a16="http://schemas.microsoft.com/office/drawing/2014/main" id="{05DF4F05-2613-457E-811D-63197C62E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2">
                <a:extLst>
                  <a:ext uri="{FF2B5EF4-FFF2-40B4-BE49-F238E27FC236}">
                    <a16:creationId xmlns:a16="http://schemas.microsoft.com/office/drawing/2014/main" id="{1851AFAC-CE30-44F6-8453-957061299C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3">
                <a:extLst>
                  <a:ext uri="{FF2B5EF4-FFF2-40B4-BE49-F238E27FC236}">
                    <a16:creationId xmlns:a16="http://schemas.microsoft.com/office/drawing/2014/main" id="{117EC9F1-FB0C-4DE0-BD96-ADF0C8FDA0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4">
                <a:extLst>
                  <a:ext uri="{FF2B5EF4-FFF2-40B4-BE49-F238E27FC236}">
                    <a16:creationId xmlns:a16="http://schemas.microsoft.com/office/drawing/2014/main" id="{CD6974A4-97B8-4F4D-B7EE-5BF89C6652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5">
                <a:extLst>
                  <a:ext uri="{FF2B5EF4-FFF2-40B4-BE49-F238E27FC236}">
                    <a16:creationId xmlns:a16="http://schemas.microsoft.com/office/drawing/2014/main" id="{B80F7CE6-DCEF-47A1-A2CE-86BF24ABB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6">
                <a:extLst>
                  <a:ext uri="{FF2B5EF4-FFF2-40B4-BE49-F238E27FC236}">
                    <a16:creationId xmlns:a16="http://schemas.microsoft.com/office/drawing/2014/main" id="{FB4C7296-A232-47DC-82CD-D59EE83A6B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7">
                <a:extLst>
                  <a:ext uri="{FF2B5EF4-FFF2-40B4-BE49-F238E27FC236}">
                    <a16:creationId xmlns:a16="http://schemas.microsoft.com/office/drawing/2014/main" id="{037E0A56-6EC9-49D9-894F-83C40F92D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8">
                <a:extLst>
                  <a:ext uri="{FF2B5EF4-FFF2-40B4-BE49-F238E27FC236}">
                    <a16:creationId xmlns:a16="http://schemas.microsoft.com/office/drawing/2014/main" id="{D1C9388D-57B1-4273-904B-FC790ED05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9">
                <a:extLst>
                  <a:ext uri="{FF2B5EF4-FFF2-40B4-BE49-F238E27FC236}">
                    <a16:creationId xmlns:a16="http://schemas.microsoft.com/office/drawing/2014/main" id="{CAAE9DF0-7EF8-4C68-8812-226D44AB2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id="{E1184FF7-E206-4C98-B698-8DE2764A1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1">
                <a:extLst>
                  <a:ext uri="{FF2B5EF4-FFF2-40B4-BE49-F238E27FC236}">
                    <a16:creationId xmlns:a16="http://schemas.microsoft.com/office/drawing/2014/main" id="{EB50FCD8-50B9-4629-941A-F8BDFBE33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2">
                <a:extLst>
                  <a:ext uri="{FF2B5EF4-FFF2-40B4-BE49-F238E27FC236}">
                    <a16:creationId xmlns:a16="http://schemas.microsoft.com/office/drawing/2014/main" id="{C90089E4-F5CC-493A-865D-0E3F4BC4B2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3">
                <a:extLst>
                  <a:ext uri="{FF2B5EF4-FFF2-40B4-BE49-F238E27FC236}">
                    <a16:creationId xmlns:a16="http://schemas.microsoft.com/office/drawing/2014/main" id="{FD2D37D5-3D03-4067-A0DF-091949B0F0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4">
                <a:extLst>
                  <a:ext uri="{FF2B5EF4-FFF2-40B4-BE49-F238E27FC236}">
                    <a16:creationId xmlns:a16="http://schemas.microsoft.com/office/drawing/2014/main" id="{C13A8AE1-91F8-48AE-8158-E3C237DB71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5">
                <a:extLst>
                  <a:ext uri="{FF2B5EF4-FFF2-40B4-BE49-F238E27FC236}">
                    <a16:creationId xmlns:a16="http://schemas.microsoft.com/office/drawing/2014/main" id="{3A1539DC-6F49-46AC-A69F-A8A4AA0F4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6">
                <a:extLst>
                  <a:ext uri="{FF2B5EF4-FFF2-40B4-BE49-F238E27FC236}">
                    <a16:creationId xmlns:a16="http://schemas.microsoft.com/office/drawing/2014/main" id="{D8C98E7B-96A9-4AC7-82E3-3C39EDD22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7">
                <a:extLst>
                  <a:ext uri="{FF2B5EF4-FFF2-40B4-BE49-F238E27FC236}">
                    <a16:creationId xmlns:a16="http://schemas.microsoft.com/office/drawing/2014/main" id="{C6050832-D68E-410E-BB6E-28C06D26E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8">
                <a:extLst>
                  <a:ext uri="{FF2B5EF4-FFF2-40B4-BE49-F238E27FC236}">
                    <a16:creationId xmlns:a16="http://schemas.microsoft.com/office/drawing/2014/main" id="{8D3A2CF2-B55A-42BD-A7DA-288FBD0138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9">
                <a:extLst>
                  <a:ext uri="{FF2B5EF4-FFF2-40B4-BE49-F238E27FC236}">
                    <a16:creationId xmlns:a16="http://schemas.microsoft.com/office/drawing/2014/main" id="{F1B34960-19B2-4635-9A7C-44347A27AB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0">
                <a:extLst>
                  <a:ext uri="{FF2B5EF4-FFF2-40B4-BE49-F238E27FC236}">
                    <a16:creationId xmlns:a16="http://schemas.microsoft.com/office/drawing/2014/main" id="{D53E21F2-42AD-4A9F-AF87-AA498A5C06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1">
                <a:extLst>
                  <a:ext uri="{FF2B5EF4-FFF2-40B4-BE49-F238E27FC236}">
                    <a16:creationId xmlns:a16="http://schemas.microsoft.com/office/drawing/2014/main" id="{AD3EE723-B983-4CB0-AE34-BDA16C7E9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2">
                <a:extLst>
                  <a:ext uri="{FF2B5EF4-FFF2-40B4-BE49-F238E27FC236}">
                    <a16:creationId xmlns:a16="http://schemas.microsoft.com/office/drawing/2014/main" id="{6CFA8B90-8D05-4928-9C1A-75ECD99C93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3">
                <a:extLst>
                  <a:ext uri="{FF2B5EF4-FFF2-40B4-BE49-F238E27FC236}">
                    <a16:creationId xmlns:a16="http://schemas.microsoft.com/office/drawing/2014/main" id="{4725FF39-FAD4-4AC1-9762-14695D09BA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4">
                <a:extLst>
                  <a:ext uri="{FF2B5EF4-FFF2-40B4-BE49-F238E27FC236}">
                    <a16:creationId xmlns:a16="http://schemas.microsoft.com/office/drawing/2014/main" id="{1020D4F4-1DFC-4787-B236-6D9FD3A17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5">
                <a:extLst>
                  <a:ext uri="{FF2B5EF4-FFF2-40B4-BE49-F238E27FC236}">
                    <a16:creationId xmlns:a16="http://schemas.microsoft.com/office/drawing/2014/main" id="{EABB03BE-CF3E-459D-8C27-6A7FC82355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6">
                <a:extLst>
                  <a:ext uri="{FF2B5EF4-FFF2-40B4-BE49-F238E27FC236}">
                    <a16:creationId xmlns:a16="http://schemas.microsoft.com/office/drawing/2014/main" id="{3BA84166-9C6C-4E56-B11F-0BEBDFE6BC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7">
                <a:extLst>
                  <a:ext uri="{FF2B5EF4-FFF2-40B4-BE49-F238E27FC236}">
                    <a16:creationId xmlns:a16="http://schemas.microsoft.com/office/drawing/2014/main" id="{1C5DBB2D-8E43-4DAC-849B-F4F55AA3A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8">
                <a:extLst>
                  <a:ext uri="{FF2B5EF4-FFF2-40B4-BE49-F238E27FC236}">
                    <a16:creationId xmlns:a16="http://schemas.microsoft.com/office/drawing/2014/main" id="{08183B0A-B6E4-456A-9FEE-B989CA576A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9">
                <a:extLst>
                  <a:ext uri="{FF2B5EF4-FFF2-40B4-BE49-F238E27FC236}">
                    <a16:creationId xmlns:a16="http://schemas.microsoft.com/office/drawing/2014/main" id="{99D7DFE9-52C0-4B87-B5EA-730DB1BF2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0">
                <a:extLst>
                  <a:ext uri="{FF2B5EF4-FFF2-40B4-BE49-F238E27FC236}">
                    <a16:creationId xmlns:a16="http://schemas.microsoft.com/office/drawing/2014/main" id="{97345A5D-8E7F-4EEE-9D0E-C05BCFCCBE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1">
                <a:extLst>
                  <a:ext uri="{FF2B5EF4-FFF2-40B4-BE49-F238E27FC236}">
                    <a16:creationId xmlns:a16="http://schemas.microsoft.com/office/drawing/2014/main" id="{D4871DD8-9E06-4E18-B076-9A5114FD9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2">
                <a:extLst>
                  <a:ext uri="{FF2B5EF4-FFF2-40B4-BE49-F238E27FC236}">
                    <a16:creationId xmlns:a16="http://schemas.microsoft.com/office/drawing/2014/main" id="{C278A6D9-35D3-48E3-851C-56081E95A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3">
                <a:extLst>
                  <a:ext uri="{FF2B5EF4-FFF2-40B4-BE49-F238E27FC236}">
                    <a16:creationId xmlns:a16="http://schemas.microsoft.com/office/drawing/2014/main" id="{FCB151C0-9A58-45CB-A192-F75A6D0DD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4">
                <a:extLst>
                  <a:ext uri="{FF2B5EF4-FFF2-40B4-BE49-F238E27FC236}">
                    <a16:creationId xmlns:a16="http://schemas.microsoft.com/office/drawing/2014/main" id="{FF5496A5-C0D4-46E7-A4F3-A80D1E7B31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5">
                <a:extLst>
                  <a:ext uri="{FF2B5EF4-FFF2-40B4-BE49-F238E27FC236}">
                    <a16:creationId xmlns:a16="http://schemas.microsoft.com/office/drawing/2014/main" id="{920B82E9-F210-4C9E-AABE-0E9DB9968E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6">
                <a:extLst>
                  <a:ext uri="{FF2B5EF4-FFF2-40B4-BE49-F238E27FC236}">
                    <a16:creationId xmlns:a16="http://schemas.microsoft.com/office/drawing/2014/main" id="{8D7EA406-3824-4400-88CE-E26FBE8D90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7">
                <a:extLst>
                  <a:ext uri="{FF2B5EF4-FFF2-40B4-BE49-F238E27FC236}">
                    <a16:creationId xmlns:a16="http://schemas.microsoft.com/office/drawing/2014/main" id="{B8104BE0-6834-4673-AE95-DC39970CD7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8">
                <a:extLst>
                  <a:ext uri="{FF2B5EF4-FFF2-40B4-BE49-F238E27FC236}">
                    <a16:creationId xmlns:a16="http://schemas.microsoft.com/office/drawing/2014/main" id="{58ABAE89-171E-496F-8B69-11809B7CB5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9">
                <a:extLst>
                  <a:ext uri="{FF2B5EF4-FFF2-40B4-BE49-F238E27FC236}">
                    <a16:creationId xmlns:a16="http://schemas.microsoft.com/office/drawing/2014/main" id="{DC0D885A-2FDE-4965-8A7E-03BBE8376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0">
                <a:extLst>
                  <a:ext uri="{FF2B5EF4-FFF2-40B4-BE49-F238E27FC236}">
                    <a16:creationId xmlns:a16="http://schemas.microsoft.com/office/drawing/2014/main" id="{BC84FA74-3AE9-4581-8CAB-AE6E55EB0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1">
                <a:extLst>
                  <a:ext uri="{FF2B5EF4-FFF2-40B4-BE49-F238E27FC236}">
                    <a16:creationId xmlns:a16="http://schemas.microsoft.com/office/drawing/2014/main" id="{79AD1446-D590-4E14-837A-ACABEEFAF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2">
                <a:extLst>
                  <a:ext uri="{FF2B5EF4-FFF2-40B4-BE49-F238E27FC236}">
                    <a16:creationId xmlns:a16="http://schemas.microsoft.com/office/drawing/2014/main" id="{3B1B4E7E-A5C0-4295-908B-50B76432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3">
                <a:extLst>
                  <a:ext uri="{FF2B5EF4-FFF2-40B4-BE49-F238E27FC236}">
                    <a16:creationId xmlns:a16="http://schemas.microsoft.com/office/drawing/2014/main" id="{AB0E9E68-C53E-4CA9-A5E3-5C4A2E294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4">
                <a:extLst>
                  <a:ext uri="{FF2B5EF4-FFF2-40B4-BE49-F238E27FC236}">
                    <a16:creationId xmlns:a16="http://schemas.microsoft.com/office/drawing/2014/main" id="{9B49DF29-D50E-45F4-BF61-6EFEE26593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5">
                <a:extLst>
                  <a:ext uri="{FF2B5EF4-FFF2-40B4-BE49-F238E27FC236}">
                    <a16:creationId xmlns:a16="http://schemas.microsoft.com/office/drawing/2014/main" id="{68BF2BC0-E21F-496E-9AFE-B0B19DAA2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6">
                <a:extLst>
                  <a:ext uri="{FF2B5EF4-FFF2-40B4-BE49-F238E27FC236}">
                    <a16:creationId xmlns:a16="http://schemas.microsoft.com/office/drawing/2014/main" id="{58396176-8591-41E7-8473-E3497979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7">
                <a:extLst>
                  <a:ext uri="{FF2B5EF4-FFF2-40B4-BE49-F238E27FC236}">
                    <a16:creationId xmlns:a16="http://schemas.microsoft.com/office/drawing/2014/main" id="{239C88FF-74ED-4DD3-8063-D36AFBB2E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8">
                <a:extLst>
                  <a:ext uri="{FF2B5EF4-FFF2-40B4-BE49-F238E27FC236}">
                    <a16:creationId xmlns:a16="http://schemas.microsoft.com/office/drawing/2014/main" id="{EA2656CE-B80C-4100-B96D-EC087FA40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9">
                <a:extLst>
                  <a:ext uri="{FF2B5EF4-FFF2-40B4-BE49-F238E27FC236}">
                    <a16:creationId xmlns:a16="http://schemas.microsoft.com/office/drawing/2014/main" id="{B320D53A-DAD4-42EC-9206-7DF79E664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0">
                <a:extLst>
                  <a:ext uri="{FF2B5EF4-FFF2-40B4-BE49-F238E27FC236}">
                    <a16:creationId xmlns:a16="http://schemas.microsoft.com/office/drawing/2014/main" id="{6BDA6F4D-775B-4764-85F4-C8AA2992E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1">
                <a:extLst>
                  <a:ext uri="{FF2B5EF4-FFF2-40B4-BE49-F238E27FC236}">
                    <a16:creationId xmlns:a16="http://schemas.microsoft.com/office/drawing/2014/main" id="{4A5CF118-240B-4787-94AF-808AAA8E9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2">
                <a:extLst>
                  <a:ext uri="{FF2B5EF4-FFF2-40B4-BE49-F238E27FC236}">
                    <a16:creationId xmlns:a16="http://schemas.microsoft.com/office/drawing/2014/main" id="{5BCE9189-9F04-421B-B4D7-C66EC9D4D1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3">
                <a:extLst>
                  <a:ext uri="{FF2B5EF4-FFF2-40B4-BE49-F238E27FC236}">
                    <a16:creationId xmlns:a16="http://schemas.microsoft.com/office/drawing/2014/main" id="{2DBB9C6C-F8FE-4733-AED5-2FB4766520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4">
                <a:extLst>
                  <a:ext uri="{FF2B5EF4-FFF2-40B4-BE49-F238E27FC236}">
                    <a16:creationId xmlns:a16="http://schemas.microsoft.com/office/drawing/2014/main" id="{EF89C426-429B-4760-80F5-2FE3D353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5">
                <a:extLst>
                  <a:ext uri="{FF2B5EF4-FFF2-40B4-BE49-F238E27FC236}">
                    <a16:creationId xmlns:a16="http://schemas.microsoft.com/office/drawing/2014/main" id="{D2CC20B9-994D-428A-8658-1F6F42A1C6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6">
                <a:extLst>
                  <a:ext uri="{FF2B5EF4-FFF2-40B4-BE49-F238E27FC236}">
                    <a16:creationId xmlns:a16="http://schemas.microsoft.com/office/drawing/2014/main" id="{E1543A23-483B-4A3A-8B25-B4B891D026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7">
                <a:extLst>
                  <a:ext uri="{FF2B5EF4-FFF2-40B4-BE49-F238E27FC236}">
                    <a16:creationId xmlns:a16="http://schemas.microsoft.com/office/drawing/2014/main" id="{CA584633-B9B5-4076-9E89-CC565215B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8">
                <a:extLst>
                  <a:ext uri="{FF2B5EF4-FFF2-40B4-BE49-F238E27FC236}">
                    <a16:creationId xmlns:a16="http://schemas.microsoft.com/office/drawing/2014/main" id="{F59317A5-5FC0-490E-9578-1C33ADF2A5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9">
                <a:extLst>
                  <a:ext uri="{FF2B5EF4-FFF2-40B4-BE49-F238E27FC236}">
                    <a16:creationId xmlns:a16="http://schemas.microsoft.com/office/drawing/2014/main" id="{F8D98C05-8A00-4FC7-BB30-114AB4EEF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0">
                <a:extLst>
                  <a:ext uri="{FF2B5EF4-FFF2-40B4-BE49-F238E27FC236}">
                    <a16:creationId xmlns:a16="http://schemas.microsoft.com/office/drawing/2014/main" id="{D967ABA4-D336-45F9-BA5A-A0ABA0FD4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1">
                <a:extLst>
                  <a:ext uri="{FF2B5EF4-FFF2-40B4-BE49-F238E27FC236}">
                    <a16:creationId xmlns:a16="http://schemas.microsoft.com/office/drawing/2014/main" id="{EE348491-DEA7-4F27-AA29-5A4A3F42F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2">
                <a:extLst>
                  <a:ext uri="{FF2B5EF4-FFF2-40B4-BE49-F238E27FC236}">
                    <a16:creationId xmlns:a16="http://schemas.microsoft.com/office/drawing/2014/main" id="{AB3D6DE8-35CF-43E5-8BC2-1876CAB8E9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3">
                <a:extLst>
                  <a:ext uri="{FF2B5EF4-FFF2-40B4-BE49-F238E27FC236}">
                    <a16:creationId xmlns:a16="http://schemas.microsoft.com/office/drawing/2014/main" id="{EE019C3B-256D-4B88-84A1-FE2F00757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4">
                <a:extLst>
                  <a:ext uri="{FF2B5EF4-FFF2-40B4-BE49-F238E27FC236}">
                    <a16:creationId xmlns:a16="http://schemas.microsoft.com/office/drawing/2014/main" id="{4D4A519A-CF94-429C-8366-BA4B375D7C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5">
                <a:extLst>
                  <a:ext uri="{FF2B5EF4-FFF2-40B4-BE49-F238E27FC236}">
                    <a16:creationId xmlns:a16="http://schemas.microsoft.com/office/drawing/2014/main" id="{D2000CBB-B775-4ACD-9354-7BE575ABF1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6">
                <a:extLst>
                  <a:ext uri="{FF2B5EF4-FFF2-40B4-BE49-F238E27FC236}">
                    <a16:creationId xmlns:a16="http://schemas.microsoft.com/office/drawing/2014/main" id="{E8B0C987-AE73-45F5-9463-AE171525D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7">
                <a:extLst>
                  <a:ext uri="{FF2B5EF4-FFF2-40B4-BE49-F238E27FC236}">
                    <a16:creationId xmlns:a16="http://schemas.microsoft.com/office/drawing/2014/main" id="{4D7EBB9C-93F4-460C-84ED-763646493C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8">
                <a:extLst>
                  <a:ext uri="{FF2B5EF4-FFF2-40B4-BE49-F238E27FC236}">
                    <a16:creationId xmlns:a16="http://schemas.microsoft.com/office/drawing/2014/main" id="{1C337EF7-1E23-4395-A834-51BD06D38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9">
                <a:extLst>
                  <a:ext uri="{FF2B5EF4-FFF2-40B4-BE49-F238E27FC236}">
                    <a16:creationId xmlns:a16="http://schemas.microsoft.com/office/drawing/2014/main" id="{60880574-B3DD-42AC-982C-42CFACF3B6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0">
                <a:extLst>
                  <a:ext uri="{FF2B5EF4-FFF2-40B4-BE49-F238E27FC236}">
                    <a16:creationId xmlns:a16="http://schemas.microsoft.com/office/drawing/2014/main" id="{7DF3733B-2263-42A4-B8B3-558F97CDD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1">
                <a:extLst>
                  <a:ext uri="{FF2B5EF4-FFF2-40B4-BE49-F238E27FC236}">
                    <a16:creationId xmlns:a16="http://schemas.microsoft.com/office/drawing/2014/main" id="{4C542DB5-269A-4E97-9434-D016171817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2">
                <a:extLst>
                  <a:ext uri="{FF2B5EF4-FFF2-40B4-BE49-F238E27FC236}">
                    <a16:creationId xmlns:a16="http://schemas.microsoft.com/office/drawing/2014/main" id="{1EE0BD3F-3E8B-45DF-BB91-2A6F3B2E31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3">
                <a:extLst>
                  <a:ext uri="{FF2B5EF4-FFF2-40B4-BE49-F238E27FC236}">
                    <a16:creationId xmlns:a16="http://schemas.microsoft.com/office/drawing/2014/main" id="{379ED4EC-7B57-47E2-BE59-D29FAAEC74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4">
                <a:extLst>
                  <a:ext uri="{FF2B5EF4-FFF2-40B4-BE49-F238E27FC236}">
                    <a16:creationId xmlns:a16="http://schemas.microsoft.com/office/drawing/2014/main" id="{3571ED3A-6A4E-438A-B090-7A1E3B05E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5">
                <a:extLst>
                  <a:ext uri="{FF2B5EF4-FFF2-40B4-BE49-F238E27FC236}">
                    <a16:creationId xmlns:a16="http://schemas.microsoft.com/office/drawing/2014/main" id="{12F0BC94-6942-4556-88F3-4D9E49D216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6">
                <a:extLst>
                  <a:ext uri="{FF2B5EF4-FFF2-40B4-BE49-F238E27FC236}">
                    <a16:creationId xmlns:a16="http://schemas.microsoft.com/office/drawing/2014/main" id="{8B185217-BA8A-47FD-AB67-7981FA2AF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7">
                <a:extLst>
                  <a:ext uri="{FF2B5EF4-FFF2-40B4-BE49-F238E27FC236}">
                    <a16:creationId xmlns:a16="http://schemas.microsoft.com/office/drawing/2014/main" id="{A4A8C956-400A-429F-A380-16A16D81A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">
                <a:extLst>
                  <a:ext uri="{FF2B5EF4-FFF2-40B4-BE49-F238E27FC236}">
                    <a16:creationId xmlns:a16="http://schemas.microsoft.com/office/drawing/2014/main" id="{3951DF77-A876-4E4B-8CD6-48F601C1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9">
                <a:extLst>
                  <a:ext uri="{FF2B5EF4-FFF2-40B4-BE49-F238E27FC236}">
                    <a16:creationId xmlns:a16="http://schemas.microsoft.com/office/drawing/2014/main" id="{A9F95854-C28E-4970-B0EB-E35F7E54A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0">
                <a:extLst>
                  <a:ext uri="{FF2B5EF4-FFF2-40B4-BE49-F238E27FC236}">
                    <a16:creationId xmlns:a16="http://schemas.microsoft.com/office/drawing/2014/main" id="{1FB4B13F-2F84-4EDC-8650-51F59E387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1">
                <a:extLst>
                  <a:ext uri="{FF2B5EF4-FFF2-40B4-BE49-F238E27FC236}">
                    <a16:creationId xmlns:a16="http://schemas.microsoft.com/office/drawing/2014/main" id="{19865632-E968-4430-B1DC-56394C9EB8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2">
                <a:extLst>
                  <a:ext uri="{FF2B5EF4-FFF2-40B4-BE49-F238E27FC236}">
                    <a16:creationId xmlns:a16="http://schemas.microsoft.com/office/drawing/2014/main" id="{4201732E-9028-4915-919B-8DB7853437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3">
                <a:extLst>
                  <a:ext uri="{FF2B5EF4-FFF2-40B4-BE49-F238E27FC236}">
                    <a16:creationId xmlns:a16="http://schemas.microsoft.com/office/drawing/2014/main" id="{E7CCFF68-E4AA-401B-B0D0-C1AA0F190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4">
                <a:extLst>
                  <a:ext uri="{FF2B5EF4-FFF2-40B4-BE49-F238E27FC236}">
                    <a16:creationId xmlns:a16="http://schemas.microsoft.com/office/drawing/2014/main" id="{1CB3BCE8-61CD-40F8-A32A-0F9B988531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5">
                <a:extLst>
                  <a:ext uri="{FF2B5EF4-FFF2-40B4-BE49-F238E27FC236}">
                    <a16:creationId xmlns:a16="http://schemas.microsoft.com/office/drawing/2014/main" id="{26D06C68-317B-4A4A-ACA7-63EB3D5776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6">
                <a:extLst>
                  <a:ext uri="{FF2B5EF4-FFF2-40B4-BE49-F238E27FC236}">
                    <a16:creationId xmlns:a16="http://schemas.microsoft.com/office/drawing/2014/main" id="{F6EC0BF2-E2D9-4868-82BE-F2B2104DA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7">
                <a:extLst>
                  <a:ext uri="{FF2B5EF4-FFF2-40B4-BE49-F238E27FC236}">
                    <a16:creationId xmlns:a16="http://schemas.microsoft.com/office/drawing/2014/main" id="{7CDA71E3-5007-4DBE-82AE-9F3AC9828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8">
                <a:extLst>
                  <a:ext uri="{FF2B5EF4-FFF2-40B4-BE49-F238E27FC236}">
                    <a16:creationId xmlns:a16="http://schemas.microsoft.com/office/drawing/2014/main" id="{22C9CD77-06BD-4DA3-8970-35F848253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9">
                <a:extLst>
                  <a:ext uri="{FF2B5EF4-FFF2-40B4-BE49-F238E27FC236}">
                    <a16:creationId xmlns:a16="http://schemas.microsoft.com/office/drawing/2014/main" id="{5AFCBE11-24F3-485C-BC2C-484475F98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0">
                <a:extLst>
                  <a:ext uri="{FF2B5EF4-FFF2-40B4-BE49-F238E27FC236}">
                    <a16:creationId xmlns:a16="http://schemas.microsoft.com/office/drawing/2014/main" id="{A875F0B9-9347-4558-841C-D459EEB98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1">
                <a:extLst>
                  <a:ext uri="{FF2B5EF4-FFF2-40B4-BE49-F238E27FC236}">
                    <a16:creationId xmlns:a16="http://schemas.microsoft.com/office/drawing/2014/main" id="{3B784873-FC7F-49C1-861F-0CD97254FF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2">
                <a:extLst>
                  <a:ext uri="{FF2B5EF4-FFF2-40B4-BE49-F238E27FC236}">
                    <a16:creationId xmlns:a16="http://schemas.microsoft.com/office/drawing/2014/main" id="{E520A8A4-E56E-470F-B438-4E876C220A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3">
                <a:extLst>
                  <a:ext uri="{FF2B5EF4-FFF2-40B4-BE49-F238E27FC236}">
                    <a16:creationId xmlns:a16="http://schemas.microsoft.com/office/drawing/2014/main" id="{F672E346-5838-4252-B216-60F2CF3D5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4">
                <a:extLst>
                  <a:ext uri="{FF2B5EF4-FFF2-40B4-BE49-F238E27FC236}">
                    <a16:creationId xmlns:a16="http://schemas.microsoft.com/office/drawing/2014/main" id="{3D06B1B0-1359-4D6C-AEF6-EF164658E0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5">
                <a:extLst>
                  <a:ext uri="{FF2B5EF4-FFF2-40B4-BE49-F238E27FC236}">
                    <a16:creationId xmlns:a16="http://schemas.microsoft.com/office/drawing/2014/main" id="{BB8BE68E-7924-4F24-98BE-698AC632B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6">
                <a:extLst>
                  <a:ext uri="{FF2B5EF4-FFF2-40B4-BE49-F238E27FC236}">
                    <a16:creationId xmlns:a16="http://schemas.microsoft.com/office/drawing/2014/main" id="{B002B82C-7480-497C-A6F0-4313F01745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7">
                <a:extLst>
                  <a:ext uri="{FF2B5EF4-FFF2-40B4-BE49-F238E27FC236}">
                    <a16:creationId xmlns:a16="http://schemas.microsoft.com/office/drawing/2014/main" id="{7B68568C-7818-4819-A879-F4BD0CCD9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8">
                <a:extLst>
                  <a:ext uri="{FF2B5EF4-FFF2-40B4-BE49-F238E27FC236}">
                    <a16:creationId xmlns:a16="http://schemas.microsoft.com/office/drawing/2014/main" id="{55D6E7D7-5AC8-4531-BE4A-FA5EF1A51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9">
                <a:extLst>
                  <a:ext uri="{FF2B5EF4-FFF2-40B4-BE49-F238E27FC236}">
                    <a16:creationId xmlns:a16="http://schemas.microsoft.com/office/drawing/2014/main" id="{514FFD3A-B94B-4CF3-A47A-7535737B48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0">
                <a:extLst>
                  <a:ext uri="{FF2B5EF4-FFF2-40B4-BE49-F238E27FC236}">
                    <a16:creationId xmlns:a16="http://schemas.microsoft.com/office/drawing/2014/main" id="{54AE8384-9636-4C39-90B3-AAB504894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1">
                <a:extLst>
                  <a:ext uri="{FF2B5EF4-FFF2-40B4-BE49-F238E27FC236}">
                    <a16:creationId xmlns:a16="http://schemas.microsoft.com/office/drawing/2014/main" id="{4EDDD4B5-5960-4AD3-B67B-BA736C567C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2">
                <a:extLst>
                  <a:ext uri="{FF2B5EF4-FFF2-40B4-BE49-F238E27FC236}">
                    <a16:creationId xmlns:a16="http://schemas.microsoft.com/office/drawing/2014/main" id="{F05320A4-1BFC-4301-AA57-62FEE5920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3">
                <a:extLst>
                  <a:ext uri="{FF2B5EF4-FFF2-40B4-BE49-F238E27FC236}">
                    <a16:creationId xmlns:a16="http://schemas.microsoft.com/office/drawing/2014/main" id="{D92278B4-1AB1-4941-BCC4-9020BB1A2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4">
                <a:extLst>
                  <a:ext uri="{FF2B5EF4-FFF2-40B4-BE49-F238E27FC236}">
                    <a16:creationId xmlns:a16="http://schemas.microsoft.com/office/drawing/2014/main" id="{C9843298-6307-4F23-8405-5260C0EE5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5">
                <a:extLst>
                  <a:ext uri="{FF2B5EF4-FFF2-40B4-BE49-F238E27FC236}">
                    <a16:creationId xmlns:a16="http://schemas.microsoft.com/office/drawing/2014/main" id="{FD1A2F2A-3EB7-407B-9527-42F1F42DDD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6">
                <a:extLst>
                  <a:ext uri="{FF2B5EF4-FFF2-40B4-BE49-F238E27FC236}">
                    <a16:creationId xmlns:a16="http://schemas.microsoft.com/office/drawing/2014/main" id="{2D9DF54A-B627-401C-A064-CEEABB605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7">
                <a:extLst>
                  <a:ext uri="{FF2B5EF4-FFF2-40B4-BE49-F238E27FC236}">
                    <a16:creationId xmlns:a16="http://schemas.microsoft.com/office/drawing/2014/main" id="{00985CE5-CD9C-46F4-B2C6-E41591D98E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8">
                <a:extLst>
                  <a:ext uri="{FF2B5EF4-FFF2-40B4-BE49-F238E27FC236}">
                    <a16:creationId xmlns:a16="http://schemas.microsoft.com/office/drawing/2014/main" id="{EA7D2CC5-3C04-4191-A646-572C1BE17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9">
                <a:extLst>
                  <a:ext uri="{FF2B5EF4-FFF2-40B4-BE49-F238E27FC236}">
                    <a16:creationId xmlns:a16="http://schemas.microsoft.com/office/drawing/2014/main" id="{50FDB83F-E0B6-4F9A-A2ED-F1D3F6848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0">
                <a:extLst>
                  <a:ext uri="{FF2B5EF4-FFF2-40B4-BE49-F238E27FC236}">
                    <a16:creationId xmlns:a16="http://schemas.microsoft.com/office/drawing/2014/main" id="{96BFC251-141A-48AB-8169-0FB3A3440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1">
                <a:extLst>
                  <a:ext uri="{FF2B5EF4-FFF2-40B4-BE49-F238E27FC236}">
                    <a16:creationId xmlns:a16="http://schemas.microsoft.com/office/drawing/2014/main" id="{5B6AA1AE-A4B3-47BE-884C-E2546DED20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2">
                <a:extLst>
                  <a:ext uri="{FF2B5EF4-FFF2-40B4-BE49-F238E27FC236}">
                    <a16:creationId xmlns:a16="http://schemas.microsoft.com/office/drawing/2014/main" id="{8349030F-7275-470E-95DB-6F39E6ACE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3">
                <a:extLst>
                  <a:ext uri="{FF2B5EF4-FFF2-40B4-BE49-F238E27FC236}">
                    <a16:creationId xmlns:a16="http://schemas.microsoft.com/office/drawing/2014/main" id="{093497E3-B80A-4AE7-B2B6-C614D65AD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4">
                <a:extLst>
                  <a:ext uri="{FF2B5EF4-FFF2-40B4-BE49-F238E27FC236}">
                    <a16:creationId xmlns:a16="http://schemas.microsoft.com/office/drawing/2014/main" id="{05A7A3C7-5B7B-471E-9710-EF49E0055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5">
                <a:extLst>
                  <a:ext uri="{FF2B5EF4-FFF2-40B4-BE49-F238E27FC236}">
                    <a16:creationId xmlns:a16="http://schemas.microsoft.com/office/drawing/2014/main" id="{3B883492-3751-4B23-8B27-18C7F193C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6">
                <a:extLst>
                  <a:ext uri="{FF2B5EF4-FFF2-40B4-BE49-F238E27FC236}">
                    <a16:creationId xmlns:a16="http://schemas.microsoft.com/office/drawing/2014/main" id="{0E215843-5C5C-43DE-928B-17EBBA85F2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7">
                <a:extLst>
                  <a:ext uri="{FF2B5EF4-FFF2-40B4-BE49-F238E27FC236}">
                    <a16:creationId xmlns:a16="http://schemas.microsoft.com/office/drawing/2014/main" id="{94E3C4AF-153C-4113-AB7C-20C87E7AB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8">
                <a:extLst>
                  <a:ext uri="{FF2B5EF4-FFF2-40B4-BE49-F238E27FC236}">
                    <a16:creationId xmlns:a16="http://schemas.microsoft.com/office/drawing/2014/main" id="{54C97EA7-E429-411D-A715-123E1969E1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9">
                <a:extLst>
                  <a:ext uri="{FF2B5EF4-FFF2-40B4-BE49-F238E27FC236}">
                    <a16:creationId xmlns:a16="http://schemas.microsoft.com/office/drawing/2014/main" id="{43EFA7FC-9785-4221-B774-5D98D4726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0">
                <a:extLst>
                  <a:ext uri="{FF2B5EF4-FFF2-40B4-BE49-F238E27FC236}">
                    <a16:creationId xmlns:a16="http://schemas.microsoft.com/office/drawing/2014/main" id="{CB39A407-A0A2-44DC-B038-A5B5609418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1">
                <a:extLst>
                  <a:ext uri="{FF2B5EF4-FFF2-40B4-BE49-F238E27FC236}">
                    <a16:creationId xmlns:a16="http://schemas.microsoft.com/office/drawing/2014/main" id="{ED348768-A60F-4827-8CEE-A0CE89647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2">
                <a:extLst>
                  <a:ext uri="{FF2B5EF4-FFF2-40B4-BE49-F238E27FC236}">
                    <a16:creationId xmlns:a16="http://schemas.microsoft.com/office/drawing/2014/main" id="{F39B2F25-0804-4183-ABCB-07E9EC4CAA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3">
                <a:extLst>
                  <a:ext uri="{FF2B5EF4-FFF2-40B4-BE49-F238E27FC236}">
                    <a16:creationId xmlns:a16="http://schemas.microsoft.com/office/drawing/2014/main" id="{BA156ABD-40D3-4515-B4DF-2D8CABD41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4">
                <a:extLst>
                  <a:ext uri="{FF2B5EF4-FFF2-40B4-BE49-F238E27FC236}">
                    <a16:creationId xmlns:a16="http://schemas.microsoft.com/office/drawing/2014/main" id="{51DD51BA-FF2E-4682-B631-938B3B75E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AADE741D-C579-4C77-8BEE-5E3E2792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3A7AA364-BAFE-47AB-BF56-F4C37CE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2BCD8D9A-D3F6-4D91-992A-7119CDE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51362317-8BBB-40D0-ACA6-79C8EC68C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3FF505C8-2654-447E-A012-962A0BFB0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E3A4632-D6AF-4F1A-9D85-567065335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85ECFB83-4F43-48A0-AEF5-7D9A9F526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BB5EFF80-97FF-452F-A998-E58AD201F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063C5B8D-3F77-4423-9695-8307F9B94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1FE4F6B7-93FC-4D00-A188-5069477F7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57DE61B1-FD73-4E0F-9B1E-E84775380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3D90DA76-2F03-4FEF-ADEA-91BB3BCCF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F6F7BC56-D533-497E-84AA-B19D76ED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EB7FE5A9-E099-4A36-BA95-65ADAC5CB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0047D958-FA8D-4D4E-B5E9-CDCD078C4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523C7A11-A146-4C41-A7F5-F98422F98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8BB75AA6-14D8-4400-91B2-8D9FF558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5EF8E2FD-8718-4AEF-AAFC-1656644CB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A27E63F-2F00-4384-AFE7-325B0DAB6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39EFC3A5-E90F-4ABD-B3D8-75C33EFFD5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CDDAF155-1D68-4B1E-8684-A203360F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B4711972-CC6F-489F-88C2-F0607E304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8">
              <a:extLst>
                <a:ext uri="{FF2B5EF4-FFF2-40B4-BE49-F238E27FC236}">
                  <a16:creationId xmlns:a16="http://schemas.microsoft.com/office/drawing/2014/main" id="{2471D4EA-6D10-4E29-B238-2B71ED3A9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9">
              <a:extLst>
                <a:ext uri="{FF2B5EF4-FFF2-40B4-BE49-F238E27FC236}">
                  <a16:creationId xmlns:a16="http://schemas.microsoft.com/office/drawing/2014/main" id="{39497F56-4E74-4626-9055-1B2B7E0AC3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0">
              <a:extLst>
                <a:ext uri="{FF2B5EF4-FFF2-40B4-BE49-F238E27FC236}">
                  <a16:creationId xmlns:a16="http://schemas.microsoft.com/office/drawing/2014/main" id="{963F1B5D-C6FC-474F-8C30-FD83C45F5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1">
              <a:extLst>
                <a:ext uri="{FF2B5EF4-FFF2-40B4-BE49-F238E27FC236}">
                  <a16:creationId xmlns:a16="http://schemas.microsoft.com/office/drawing/2014/main" id="{C3F27B65-AE22-4AB1-BA80-8F026676F1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2">
              <a:extLst>
                <a:ext uri="{FF2B5EF4-FFF2-40B4-BE49-F238E27FC236}">
                  <a16:creationId xmlns:a16="http://schemas.microsoft.com/office/drawing/2014/main" id="{350299C6-B66D-4E77-A59E-25AF729F3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3">
              <a:extLst>
                <a:ext uri="{FF2B5EF4-FFF2-40B4-BE49-F238E27FC236}">
                  <a16:creationId xmlns:a16="http://schemas.microsoft.com/office/drawing/2014/main" id="{3CA16A6B-A8D0-439E-AAAC-8D7DBF49D4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4">
              <a:extLst>
                <a:ext uri="{FF2B5EF4-FFF2-40B4-BE49-F238E27FC236}">
                  <a16:creationId xmlns:a16="http://schemas.microsoft.com/office/drawing/2014/main" id="{AD99A02A-B262-4342-A791-039B3D73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5">
              <a:extLst>
                <a:ext uri="{FF2B5EF4-FFF2-40B4-BE49-F238E27FC236}">
                  <a16:creationId xmlns:a16="http://schemas.microsoft.com/office/drawing/2014/main" id="{55E63C7C-84C5-4148-9B6D-75A871218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B5DD78F4-9E66-45B7-8DC1-F45A2D7D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7">
              <a:extLst>
                <a:ext uri="{FF2B5EF4-FFF2-40B4-BE49-F238E27FC236}">
                  <a16:creationId xmlns:a16="http://schemas.microsoft.com/office/drawing/2014/main" id="{EA763945-A697-4602-9851-4D792E8E0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97C7830-48F3-4B2D-BC64-F86F27B54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B714EE0F-487B-4B6D-89B1-16103A725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564FFB50-02E8-4F53-AD8F-70356182C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F331CAD3-87C6-49C4-9823-C899DDD4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3015BFA8-0BFC-4C31-802C-24344C46E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03B8E4D1-CBDA-433C-87AC-6A63B4D34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2A10B744-7B16-46CE-A63C-AFD22E32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8237CF3B-3DC3-4242-B806-D20D2BB9F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DEC29DD-3BAA-47BD-9824-B8C3FE481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B5C6E408-279C-426C-859A-0EC2881ED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D9299CBF-76B9-403D-B760-5F13A0241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8D84A10F-A53F-46C4-9CB6-D79173361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0">
              <a:extLst>
                <a:ext uri="{FF2B5EF4-FFF2-40B4-BE49-F238E27FC236}">
                  <a16:creationId xmlns:a16="http://schemas.microsoft.com/office/drawing/2014/main" id="{D6A31D89-ED8F-4FB2-B787-E18E1101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1">
              <a:extLst>
                <a:ext uri="{FF2B5EF4-FFF2-40B4-BE49-F238E27FC236}">
                  <a16:creationId xmlns:a16="http://schemas.microsoft.com/office/drawing/2014/main" id="{AE1E73B3-9868-4ED6-BBE1-2C554016C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2">
              <a:extLst>
                <a:ext uri="{FF2B5EF4-FFF2-40B4-BE49-F238E27FC236}">
                  <a16:creationId xmlns:a16="http://schemas.microsoft.com/office/drawing/2014/main" id="{028A6721-6652-4C1C-8014-3DF8DAE2D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3">
              <a:extLst>
                <a:ext uri="{FF2B5EF4-FFF2-40B4-BE49-F238E27FC236}">
                  <a16:creationId xmlns:a16="http://schemas.microsoft.com/office/drawing/2014/main" id="{54ED3B9D-02F5-439A-9BD5-B73FD34BF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4">
              <a:extLst>
                <a:ext uri="{FF2B5EF4-FFF2-40B4-BE49-F238E27FC236}">
                  <a16:creationId xmlns:a16="http://schemas.microsoft.com/office/drawing/2014/main" id="{78006E3E-8AB9-4DB5-86CF-E21A64D67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67CEAFCA-6752-4211-8788-354AAE4DD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8E55C034-F764-4030-97A0-89C825A62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42DBDEE5-082B-4133-8EDE-7D4875D0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7D9D5861-6427-4E09-936A-DB9EB2DF5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402DC8F3-4FC1-429B-8168-F0C504F3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F778D0A4-7037-4E50-BDB5-59B922F71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8370EDA8-097A-4A35-9C4D-2DD840980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83F09177-00EF-4119-A1F5-95E734CFF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6EBCED04-FCCA-463E-AAA9-D9725D9EF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3C540459-4929-40EC-9524-D7C9E546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AB66A56F-097F-456F-BC55-DE97ACE1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9451E2E8-C40A-4EB0-BF61-B37037FB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41B90538-4A77-43BC-B8DC-6D010D8B5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3291E26C-51C8-4A3F-9BEA-C0B32A8DA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9D35544C-4A11-4A75-A1C5-643705464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6878EEF6-52E8-41BF-941F-31C217B90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9864F4-2B7F-4EAF-A806-1261EE21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C95AA4C0-17B3-47BB-AC99-9391D03A6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D687CCA2-C1C4-4EAC-8BEA-EBC8D20A2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061E650D-CA34-454A-907D-C043557A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912344B6-8C95-43F6-8563-F906AE9CB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65A82C74-49D2-44F4-8DAF-7E6B10DAD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A230F511-0A15-4B3C-982E-56965C992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13AD53BF-CD3A-4B1E-9A9E-F9775D0A6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204CB7FB-B645-4F06-B23F-5CDBA0DF2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45BFC86C-761F-4504-8DC9-E79BC20813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11C049BF-9E88-4518-9B92-50EDB8E24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6C28633D-4F2D-4388-9EEC-78AD165B57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8B6C8BE1-20D1-4CB3-90FC-2199C8FF6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4254FD2F-4C3A-435C-91C0-25D45AA1D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2847C492-104A-4B7C-BBE5-4136736F91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9E272932-976E-4D1C-9627-E63CFDE63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7E4BFC17-E450-4690-A6C3-7D748491D5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8">
              <a:extLst>
                <a:ext uri="{FF2B5EF4-FFF2-40B4-BE49-F238E27FC236}">
                  <a16:creationId xmlns:a16="http://schemas.microsoft.com/office/drawing/2014/main" id="{BFB04962-49D6-4C2E-BB0F-8200765B40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9">
              <a:extLst>
                <a:ext uri="{FF2B5EF4-FFF2-40B4-BE49-F238E27FC236}">
                  <a16:creationId xmlns:a16="http://schemas.microsoft.com/office/drawing/2014/main" id="{26738828-9113-4C35-972E-13B64F982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0">
              <a:extLst>
                <a:ext uri="{FF2B5EF4-FFF2-40B4-BE49-F238E27FC236}">
                  <a16:creationId xmlns:a16="http://schemas.microsoft.com/office/drawing/2014/main" id="{9BECEC93-B07F-4DEA-9A56-72BD620191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1">
              <a:extLst>
                <a:ext uri="{FF2B5EF4-FFF2-40B4-BE49-F238E27FC236}">
                  <a16:creationId xmlns:a16="http://schemas.microsoft.com/office/drawing/2014/main" id="{D7B6FD11-A3C9-4EB4-9546-EBE333636D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2">
              <a:extLst>
                <a:ext uri="{FF2B5EF4-FFF2-40B4-BE49-F238E27FC236}">
                  <a16:creationId xmlns:a16="http://schemas.microsoft.com/office/drawing/2014/main" id="{E0227E07-24E3-4375-BC48-CF247886E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3">
              <a:extLst>
                <a:ext uri="{FF2B5EF4-FFF2-40B4-BE49-F238E27FC236}">
                  <a16:creationId xmlns:a16="http://schemas.microsoft.com/office/drawing/2014/main" id="{C590B498-B530-4843-ADA8-D0CDB4ACF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4">
              <a:extLst>
                <a:ext uri="{FF2B5EF4-FFF2-40B4-BE49-F238E27FC236}">
                  <a16:creationId xmlns:a16="http://schemas.microsoft.com/office/drawing/2014/main" id="{A524DABB-551C-4519-B21D-D7172A7FA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5">
              <a:extLst>
                <a:ext uri="{FF2B5EF4-FFF2-40B4-BE49-F238E27FC236}">
                  <a16:creationId xmlns:a16="http://schemas.microsoft.com/office/drawing/2014/main" id="{6B629153-EF5B-4DFB-96B8-7752A9C265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6">
              <a:extLst>
                <a:ext uri="{FF2B5EF4-FFF2-40B4-BE49-F238E27FC236}">
                  <a16:creationId xmlns:a16="http://schemas.microsoft.com/office/drawing/2014/main" id="{CCDD0D7E-CD2E-4B90-BFB4-85CC613197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7">
              <a:extLst>
                <a:ext uri="{FF2B5EF4-FFF2-40B4-BE49-F238E27FC236}">
                  <a16:creationId xmlns:a16="http://schemas.microsoft.com/office/drawing/2014/main" id="{2AFF5404-BA3F-4558-AC7A-95132E8C6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8">
              <a:extLst>
                <a:ext uri="{FF2B5EF4-FFF2-40B4-BE49-F238E27FC236}">
                  <a16:creationId xmlns:a16="http://schemas.microsoft.com/office/drawing/2014/main" id="{A3F08672-4B94-49DA-9894-8B7779EFA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F1B8CF-EED5-4D7E-8A9A-5695636CCF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0418271E-1FB9-43D6-A76F-5E84E6B268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1">
              <a:extLst>
                <a:ext uri="{FF2B5EF4-FFF2-40B4-BE49-F238E27FC236}">
                  <a16:creationId xmlns:a16="http://schemas.microsoft.com/office/drawing/2014/main" id="{5D81A7ED-DEE6-4BD9-8FCA-C072A2688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2">
              <a:extLst>
                <a:ext uri="{FF2B5EF4-FFF2-40B4-BE49-F238E27FC236}">
                  <a16:creationId xmlns:a16="http://schemas.microsoft.com/office/drawing/2014/main" id="{78C4ED4A-683D-4D60-93A1-94BB4A2DF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3">
              <a:extLst>
                <a:ext uri="{FF2B5EF4-FFF2-40B4-BE49-F238E27FC236}">
                  <a16:creationId xmlns:a16="http://schemas.microsoft.com/office/drawing/2014/main" id="{B3A0ADC4-C111-4023-85FD-BE26191C6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4">
              <a:extLst>
                <a:ext uri="{FF2B5EF4-FFF2-40B4-BE49-F238E27FC236}">
                  <a16:creationId xmlns:a16="http://schemas.microsoft.com/office/drawing/2014/main" id="{3F8765D6-FA86-446D-9D90-48725CF8C8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5">
              <a:extLst>
                <a:ext uri="{FF2B5EF4-FFF2-40B4-BE49-F238E27FC236}">
                  <a16:creationId xmlns:a16="http://schemas.microsoft.com/office/drawing/2014/main" id="{4F68CBB4-7B75-4122-A25F-EE058A3049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7765AE0-1D07-770D-27CA-6F9F4A538DFD}"/>
              </a:ext>
            </a:extLst>
          </p:cNvPr>
          <p:cNvSpPr>
            <a:spLocks noGrp="1"/>
          </p:cNvSpPr>
          <p:nvPr>
            <p:ph sz="half" idx="2"/>
            <p:custDataLst>
              <p:tags r:id="rId1"/>
            </p:custDataLst>
          </p:nvPr>
        </p:nvSpPr>
        <p:spPr>
          <a:xfrm>
            <a:off x="608400" y="1429200"/>
            <a:ext cx="10969200" cy="48204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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2000" b="0" i="0" u="none" strike="noStrike" kern="0" cap="none" spc="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C1E359-F48D-538E-E445-69A42E64105A}"/>
              </a:ext>
            </a:extLst>
          </p:cNvPr>
          <p:cNvGrpSpPr/>
          <p:nvPr userDrawn="1"/>
        </p:nvGrpSpPr>
        <p:grpSpPr>
          <a:xfrm>
            <a:off x="386139" y="306135"/>
            <a:ext cx="1343606" cy="727602"/>
            <a:chOff x="3423546" y="806824"/>
            <a:chExt cx="5339943" cy="289173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86989BA-D776-D147-A4F8-194AD9A8E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546" y="806824"/>
              <a:ext cx="2306693" cy="289173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B40E18D-0576-A713-E64B-7A45E90B3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202" t="7739" r="3650" b="4802"/>
            <a:stretch/>
          </p:blipFill>
          <p:spPr>
            <a:xfrm>
              <a:off x="5848985" y="806825"/>
              <a:ext cx="2914504" cy="2891734"/>
            </a:xfrm>
            <a:prstGeom prst="rect">
              <a:avLst/>
            </a:prstGeom>
          </p:spPr>
        </p:pic>
      </p:grp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CD44E10-A919-C7C8-A1CA-D10D64D3B51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3242DDF4-D45D-7E1F-BE20-D1623F3286B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C1F5AF0C-E60A-DFB3-09D7-00A65A85B314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8877600" y="6313895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z="1600" b="1" baseline="0" smtClean="0"/>
              <a:pPr/>
              <a:t>‹#›</a:t>
            </a:fld>
            <a:r>
              <a:rPr lang="en-US" altLang="zh-CN" sz="1600" b="1" baseline="0" dirty="0"/>
              <a:t>/10</a:t>
            </a:r>
            <a:endParaRPr lang="zh-CN" altLang="en-US" sz="1600" b="1" baseline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2FB591-504E-4CE3-916A-3811CA53F6E8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945070" y="306135"/>
            <a:ext cx="963253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6838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62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75009" y="2259446"/>
            <a:ext cx="104639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Shock and Cosmic Ray Chemistry</a:t>
            </a:r>
          </a:p>
          <a:p>
            <a:pPr algn="ctr"/>
            <a:r>
              <a:rPr lang="en-US" altLang="zh-CN" sz="48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Supernova Remnant W28</a:t>
            </a:r>
            <a:endParaRPr lang="zh-CN" altLang="en-US" sz="4800" b="1" dirty="0">
              <a:solidFill>
                <a:srgbClr val="B88F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41552" y="3771900"/>
            <a:ext cx="4708896" cy="147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Speaker: </a:t>
            </a:r>
            <a:r>
              <a:rPr lang="zh-CN" altLang="en-US" sz="2800" b="1" dirty="0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涂天宇</a:t>
            </a:r>
            <a:endParaRPr lang="en-US" altLang="zh-CN" sz="2800" b="1" dirty="0">
              <a:solidFill>
                <a:srgbClr val="B88F4D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Collaborators: </a:t>
            </a:r>
            <a:r>
              <a:rPr lang="zh-CN" altLang="en-US" sz="2800" b="1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陈阳，周平</a:t>
            </a:r>
            <a:endParaRPr lang="en-US" altLang="zh-CN" sz="2800" b="1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2023.7</a:t>
            </a:r>
          </a:p>
        </p:txBody>
      </p:sp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88560"/>
            <a:ext cx="12233910" cy="186944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8E7CFB-6504-1062-FD09-7758D1DEBA79}"/>
              </a:ext>
            </a:extLst>
          </p:cNvPr>
          <p:cNvGrpSpPr/>
          <p:nvPr/>
        </p:nvGrpSpPr>
        <p:grpSpPr>
          <a:xfrm>
            <a:off x="4682050" y="334297"/>
            <a:ext cx="2827899" cy="1531390"/>
            <a:chOff x="3423546" y="806824"/>
            <a:chExt cx="5339943" cy="289173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6F3123A-73CD-88AB-4728-6C1C0BC2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546" y="806824"/>
              <a:ext cx="2306693" cy="289173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1D8F690-8FEA-26C5-BE7F-A5A9AED79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202" t="7739" r="3650" b="4802"/>
            <a:stretch/>
          </p:blipFill>
          <p:spPr>
            <a:xfrm>
              <a:off x="5848985" y="806825"/>
              <a:ext cx="2914504" cy="289173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HCO</a:t>
            </a:r>
            <a:r>
              <a:rPr lang="en-US" altLang="zh-CN" baseline="30000" dirty="0">
                <a:solidFill>
                  <a:srgbClr val="BD934E"/>
                </a:solidFill>
              </a:rPr>
              <a:t>+</a:t>
            </a:r>
            <a:r>
              <a:rPr lang="en-US" altLang="zh-CN" dirty="0">
                <a:solidFill>
                  <a:srgbClr val="BD934E"/>
                </a:solidFill>
              </a:rPr>
              <a:t>/N</a:t>
            </a:r>
            <a:r>
              <a:rPr lang="en-US" altLang="zh-CN" baseline="-25000" dirty="0">
                <a:solidFill>
                  <a:srgbClr val="BD934E"/>
                </a:solidFill>
              </a:rPr>
              <a:t>2</a:t>
            </a:r>
            <a:r>
              <a:rPr lang="en-US" altLang="zh-CN" dirty="0">
                <a:solidFill>
                  <a:srgbClr val="BD934E"/>
                </a:solidFill>
              </a:rPr>
              <a:t>H</a:t>
            </a:r>
            <a:r>
              <a:rPr lang="en-US" altLang="zh-CN" baseline="30000" dirty="0">
                <a:solidFill>
                  <a:srgbClr val="BD934E"/>
                </a:solidFill>
              </a:rPr>
              <a:t>+</a:t>
            </a:r>
            <a:r>
              <a:rPr lang="en-US" altLang="zh-CN" dirty="0">
                <a:solidFill>
                  <a:srgbClr val="BD934E"/>
                </a:solidFill>
              </a:rPr>
              <a:t> abundance ratio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8399" y="4542120"/>
                <a:ext cx="6063115" cy="1966143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CN" sz="2000" dirty="0"/>
                  <a:t>Public version of Nautilus chemical code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Inconsistent with observation</a:t>
                </a:r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∼8×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∼2.6×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−15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r>
                  <a:rPr lang="en-US" altLang="zh-CN" sz="2000" dirty="0"/>
                  <a:t> 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zh-CN" altLang="en-US" sz="2000" dirty="0"/>
                  <a:t>→ </a:t>
                </a:r>
                <a:r>
                  <a:rPr lang="en-US" altLang="zh-CN" sz="2000" dirty="0"/>
                  <a:t>CO (used by </a:t>
                </a:r>
                <a:r>
                  <a:rPr lang="en-US" altLang="zh-CN" sz="2000" dirty="0" err="1"/>
                  <a:t>Vaupré</a:t>
                </a:r>
                <a:r>
                  <a:rPr lang="en-US" altLang="zh-CN" sz="2000" dirty="0"/>
                  <a:t> et al.) may probe a region with lower n and higher ζ compared with HCO</a:t>
                </a:r>
                <a:r>
                  <a:rPr lang="en-US" altLang="zh-CN" sz="2000" baseline="30000" dirty="0"/>
                  <a:t>+</a:t>
                </a:r>
                <a:r>
                  <a:rPr lang="en-US" altLang="zh-CN" sz="2000" dirty="0"/>
                  <a:t>/N</a:t>
                </a:r>
                <a:r>
                  <a:rPr lang="en-US" altLang="zh-CN" sz="2000" baseline="-25000" dirty="0"/>
                  <a:t>2</a:t>
                </a:r>
                <a:r>
                  <a:rPr lang="en-US" altLang="zh-CN" sz="2000" dirty="0"/>
                  <a:t>H</a:t>
                </a:r>
                <a:r>
                  <a:rPr lang="en-US" altLang="zh-CN" sz="2000" baseline="30000" dirty="0"/>
                  <a:t>+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8399" y="4542120"/>
                <a:ext cx="6063115" cy="1966143"/>
              </a:xfrm>
              <a:blipFill>
                <a:blip r:embed="rId2"/>
                <a:stretch>
                  <a:fillRect l="-905" t="-2477" r="-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642940C-63B2-7AE4-7484-7EF5DDF6B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1055337"/>
            <a:ext cx="4783560" cy="519224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F5399BC-83A4-0B5B-5E7E-DC05CE4708CF}"/>
              </a:ext>
            </a:extLst>
          </p:cNvPr>
          <p:cNvGrpSpPr/>
          <p:nvPr/>
        </p:nvGrpSpPr>
        <p:grpSpPr>
          <a:xfrm>
            <a:off x="2204268" y="1080939"/>
            <a:ext cx="4336575" cy="3332779"/>
            <a:chOff x="2204268" y="1080939"/>
            <a:chExt cx="4336575" cy="333277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2BED90F-3236-55AF-CC69-C526E0293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68" y="1080939"/>
              <a:ext cx="4336575" cy="333277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F721A3D-F421-264C-EFCE-471CA854CC0E}"/>
                </a:ext>
              </a:extLst>
            </p:cNvPr>
            <p:cNvSpPr txBox="1"/>
            <p:nvPr/>
          </p:nvSpPr>
          <p:spPr>
            <a:xfrm>
              <a:off x="2953910" y="1121579"/>
              <a:ext cx="11785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MALT90</a:t>
              </a:r>
            </a:p>
            <a:p>
              <a:r>
                <a:rPr lang="en-US" altLang="zh-CN" sz="2000" dirty="0"/>
                <a:t>N</a:t>
              </a:r>
              <a:r>
                <a:rPr lang="en-US" altLang="zh-CN" sz="2000" baseline="-25000" dirty="0"/>
                <a:t>2</a:t>
              </a:r>
              <a:r>
                <a:rPr lang="en-US" altLang="zh-CN" sz="2000" dirty="0"/>
                <a:t>H</a:t>
              </a:r>
              <a:r>
                <a:rPr lang="en-US" altLang="zh-CN" sz="2000" baseline="30000" dirty="0"/>
                <a:t>+</a:t>
              </a:r>
              <a:endParaRPr lang="zh-CN" altLang="en-US" sz="2000" baseline="30000" dirty="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2939C4-5A56-0B84-3093-E7A876E56D27}"/>
              </a:ext>
            </a:extLst>
          </p:cNvPr>
          <p:cNvSpPr txBox="1"/>
          <p:nvPr/>
        </p:nvSpPr>
        <p:spPr>
          <a:xfrm>
            <a:off x="264160" y="1121579"/>
            <a:ext cx="21737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/>
              <a:t>Towards N6 </a:t>
            </a:r>
          </a:p>
          <a:p>
            <a:pPr algn="r"/>
            <a:r>
              <a:rPr lang="en-US" altLang="zh-CN" sz="2000" dirty="0">
                <a:solidFill>
                  <a:srgbClr val="C00000"/>
                </a:solidFill>
              </a:rPr>
              <a:t>N(HCO</a:t>
            </a:r>
            <a:r>
              <a:rPr lang="en-US" altLang="zh-CN" sz="2000" baseline="30000" dirty="0">
                <a:solidFill>
                  <a:srgbClr val="C00000"/>
                </a:solidFill>
              </a:rPr>
              <a:t>+</a:t>
            </a:r>
            <a:r>
              <a:rPr lang="en-US" altLang="zh-CN" sz="2000" dirty="0">
                <a:solidFill>
                  <a:srgbClr val="C00000"/>
                </a:solidFill>
              </a:rPr>
              <a:t>)/N(N</a:t>
            </a:r>
            <a:r>
              <a:rPr lang="en-US" altLang="zh-CN" sz="2000" baseline="-25000" dirty="0">
                <a:solidFill>
                  <a:srgbClr val="C00000"/>
                </a:solidFill>
              </a:rPr>
              <a:t>2</a:t>
            </a:r>
            <a:r>
              <a:rPr lang="en-US" altLang="zh-CN" sz="2000" dirty="0">
                <a:solidFill>
                  <a:srgbClr val="C00000"/>
                </a:solidFill>
              </a:rPr>
              <a:t>H</a:t>
            </a:r>
            <a:r>
              <a:rPr lang="en-US" altLang="zh-CN" sz="2000" baseline="30000" dirty="0">
                <a:solidFill>
                  <a:srgbClr val="C00000"/>
                </a:solidFill>
              </a:rPr>
              <a:t>+</a:t>
            </a:r>
            <a:r>
              <a:rPr lang="en-US" altLang="zh-CN" sz="2000" dirty="0">
                <a:solidFill>
                  <a:srgbClr val="C00000"/>
                </a:solidFill>
              </a:rPr>
              <a:t>) </a:t>
            </a:r>
          </a:p>
          <a:p>
            <a:pPr algn="r"/>
            <a:r>
              <a:rPr lang="zh-CN" altLang="en-US" sz="2000" dirty="0">
                <a:solidFill>
                  <a:srgbClr val="C00000"/>
                </a:solidFill>
              </a:rPr>
              <a:t>≈ </a:t>
            </a:r>
            <a:r>
              <a:rPr lang="en-US" altLang="zh-CN" sz="2000" dirty="0">
                <a:solidFill>
                  <a:srgbClr val="C00000"/>
                </a:solidFill>
              </a:rPr>
              <a:t>0.6-3.3</a:t>
            </a:r>
          </a:p>
          <a:p>
            <a:pPr algn="r">
              <a:spcAft>
                <a:spcPts val="0"/>
              </a:spcAft>
            </a:pPr>
            <a:endParaRPr lang="en-US" altLang="zh-CN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47354D-AA92-3D1F-A3FE-BF823731DA44}"/>
              </a:ext>
            </a:extLst>
          </p:cNvPr>
          <p:cNvSpPr txBox="1"/>
          <p:nvPr/>
        </p:nvSpPr>
        <p:spPr>
          <a:xfrm>
            <a:off x="386106" y="3051292"/>
            <a:ext cx="20518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Aft>
                <a:spcPts val="0"/>
              </a:spcAft>
              <a:buNone/>
            </a:pPr>
            <a:r>
              <a:rPr lang="da-DK" altLang="zh-CN" sz="1600" kern="0" spc="0" dirty="0">
                <a:solidFill>
                  <a:srgbClr val="CC32C5"/>
                </a:solidFill>
                <a:latin typeface="+mn-lt"/>
              </a:rPr>
              <a:t>Magenta contours: H</a:t>
            </a:r>
            <a:r>
              <a:rPr lang="da-DK" altLang="zh-CN" sz="1600" kern="0" spc="0" baseline="-25000" dirty="0">
                <a:solidFill>
                  <a:srgbClr val="CC32C5"/>
                </a:solidFill>
                <a:latin typeface="+mn-lt"/>
              </a:rPr>
              <a:t>2</a:t>
            </a:r>
            <a:r>
              <a:rPr lang="da-DK" altLang="zh-CN" sz="1600" kern="0" spc="0" dirty="0">
                <a:solidFill>
                  <a:srgbClr val="CC32C5"/>
                </a:solidFill>
                <a:latin typeface="+mn-lt"/>
              </a:rPr>
              <a:t> column density</a:t>
            </a:r>
          </a:p>
          <a:p>
            <a:pPr marL="0" indent="0" algn="r">
              <a:spcAft>
                <a:spcPts val="0"/>
              </a:spcAft>
              <a:buNone/>
            </a:pPr>
            <a:r>
              <a:rPr lang="da-DK" altLang="zh-CN" sz="1600" kern="0" spc="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Orange contours: VLA 327MHz</a:t>
            </a:r>
            <a:endParaRPr lang="da-DK" altLang="zh-CN" sz="1600" kern="0" spc="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70AD25-303F-1134-60F6-448299913F82}"/>
              </a:ext>
            </a:extLst>
          </p:cNvPr>
          <p:cNvSpPr txBox="1"/>
          <p:nvPr/>
        </p:nvSpPr>
        <p:spPr>
          <a:xfrm>
            <a:off x="7757160" y="442033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observation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0B01EB-345E-056C-5D40-C3FF4B31C1FA}"/>
              </a:ext>
            </a:extLst>
          </p:cNvPr>
          <p:cNvSpPr txBox="1"/>
          <p:nvPr/>
        </p:nvSpPr>
        <p:spPr>
          <a:xfrm>
            <a:off x="8981440" y="1792082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Fix T=13 K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E71C3F-203C-30EA-6CB2-5D61D6353BDA}"/>
              </a:ext>
            </a:extLst>
          </p:cNvPr>
          <p:cNvSpPr txBox="1"/>
          <p:nvPr/>
        </p:nvSpPr>
        <p:spPr>
          <a:xfrm>
            <a:off x="6928561" y="5202025"/>
            <a:ext cx="4908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800" dirty="0" err="1"/>
              <a:t>n</a:t>
            </a:r>
            <a:r>
              <a:rPr lang="en-US" altLang="zh-CN" sz="1800" baseline="-25000" dirty="0" err="1"/>
              <a:t>H</a:t>
            </a:r>
            <a:r>
              <a:rPr lang="en-US" altLang="zh-CN" sz="1800" dirty="0"/>
              <a:t> ~ 2×10</a:t>
            </a:r>
            <a:r>
              <a:rPr lang="en-US" altLang="zh-CN" baseline="30000" dirty="0"/>
              <a:t>5</a:t>
            </a:r>
            <a:r>
              <a:rPr lang="en-US" altLang="zh-CN" sz="1800" dirty="0"/>
              <a:t> cm</a:t>
            </a:r>
            <a:r>
              <a:rPr lang="en-US" altLang="zh-CN" sz="1800" baseline="30000" dirty="0"/>
              <a:t>-3</a:t>
            </a:r>
            <a:r>
              <a:rPr lang="en-US" altLang="zh-CN" sz="1800" dirty="0"/>
              <a:t> </a:t>
            </a:r>
            <a:r>
              <a:rPr lang="en-US" altLang="zh-CN" sz="1800" b="1" dirty="0"/>
              <a:t>or</a:t>
            </a:r>
            <a:r>
              <a:rPr lang="en-US" altLang="zh-CN" sz="1800" dirty="0"/>
              <a:t> </a:t>
            </a:r>
          </a:p>
          <a:p>
            <a:pPr algn="ctr">
              <a:spcAft>
                <a:spcPts val="0"/>
              </a:spcAft>
            </a:pPr>
            <a:r>
              <a:rPr lang="en-US" altLang="zh-CN" sz="1800" dirty="0" err="1">
                <a:solidFill>
                  <a:srgbClr val="0000FF"/>
                </a:solidFill>
              </a:rPr>
              <a:t>n</a:t>
            </a:r>
            <a:r>
              <a:rPr lang="en-US" altLang="zh-CN" sz="1800" baseline="-25000" dirty="0" err="1">
                <a:solidFill>
                  <a:srgbClr val="0000FF"/>
                </a:solidFill>
              </a:rPr>
              <a:t>H</a:t>
            </a:r>
            <a:r>
              <a:rPr lang="en-US" altLang="zh-CN" sz="1800" dirty="0">
                <a:solidFill>
                  <a:srgbClr val="0000FF"/>
                </a:solidFill>
              </a:rPr>
              <a:t> ~ 2×10</a:t>
            </a:r>
            <a:r>
              <a:rPr lang="en-US" altLang="zh-CN" sz="1800" baseline="30000" dirty="0">
                <a:solidFill>
                  <a:srgbClr val="0000FF"/>
                </a:solidFill>
              </a:rPr>
              <a:t>4</a:t>
            </a:r>
            <a:r>
              <a:rPr lang="en-US" altLang="zh-CN" sz="1800" dirty="0">
                <a:solidFill>
                  <a:srgbClr val="0000FF"/>
                </a:solidFill>
              </a:rPr>
              <a:t> cm</a:t>
            </a:r>
            <a:r>
              <a:rPr lang="en-US" altLang="zh-CN" sz="1800" baseline="30000" dirty="0">
                <a:solidFill>
                  <a:srgbClr val="0000FF"/>
                </a:solidFill>
              </a:rPr>
              <a:t>-3</a:t>
            </a:r>
            <a:r>
              <a:rPr lang="en-US" altLang="zh-CN" sz="1800" dirty="0">
                <a:solidFill>
                  <a:srgbClr val="0000FF"/>
                </a:solidFill>
              </a:rPr>
              <a:t> and ζ ~ 10</a:t>
            </a:r>
            <a:r>
              <a:rPr lang="en-US" altLang="zh-CN" baseline="30000" dirty="0">
                <a:solidFill>
                  <a:srgbClr val="0000FF"/>
                </a:solidFill>
              </a:rPr>
              <a:t>(-17</a:t>
            </a:r>
            <a:r>
              <a:rPr lang="en-US" altLang="zh-CN" sz="1800" baseline="30000" dirty="0">
                <a:solidFill>
                  <a:srgbClr val="0000FF"/>
                </a:solidFill>
              </a:rPr>
              <a:t>) - (-16)</a:t>
            </a:r>
            <a:r>
              <a:rPr lang="en-US" altLang="zh-CN" sz="1800" dirty="0">
                <a:solidFill>
                  <a:srgbClr val="0000FF"/>
                </a:solidFill>
              </a:rPr>
              <a:t> s</a:t>
            </a:r>
            <a:r>
              <a:rPr lang="en-US" altLang="zh-CN" sz="1800" baseline="30000" dirty="0">
                <a:solidFill>
                  <a:srgbClr val="0000FF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43163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logo-05">
            <a:extLst>
              <a:ext uri="{FF2B5EF4-FFF2-40B4-BE49-F238E27FC236}">
                <a16:creationId xmlns:a16="http://schemas.microsoft.com/office/drawing/2014/main" id="{7D44EE46-D25A-EACD-A0E5-232B2689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2" name="图片 11" descr="logo-06 - 副本">
            <a:extLst>
              <a:ext uri="{FF2B5EF4-FFF2-40B4-BE49-F238E27FC236}">
                <a16:creationId xmlns:a16="http://schemas.microsoft.com/office/drawing/2014/main" id="{DFDAEC00-9FBF-5C3C-ADF5-15DA6D4B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8400" y="1221948"/>
                <a:ext cx="10969200" cy="4447332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zh-CN" sz="2000" dirty="0"/>
                  <a:t>We present new PMOD HCO</a:t>
                </a:r>
                <a:r>
                  <a:rPr lang="en-US" altLang="zh-CN" sz="2000" baseline="30000" dirty="0"/>
                  <a:t>+</a:t>
                </a:r>
                <a:r>
                  <a:rPr lang="en-US" altLang="zh-CN" sz="2000" dirty="0"/>
                  <a:t>, HCN and HNC J=1-0 observations towards SNR W28. Their spatial distributions are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coincident</a:t>
                </a:r>
                <a:r>
                  <a:rPr lang="en-US" altLang="zh-CN" sz="2000" dirty="0"/>
                  <a:t> with radio and γ-ray emissions. </a:t>
                </a:r>
              </a:p>
              <a:p>
                <a:pPr>
                  <a:spcAft>
                    <a:spcPts val="500"/>
                  </a:spcAft>
                </a:pPr>
                <a:r>
                  <a:rPr lang="en-US" altLang="zh-CN" sz="2000" dirty="0"/>
                  <a:t>NE shocked cloud </a:t>
                </a:r>
                <a:r>
                  <a:rPr lang="en-US" altLang="zh-CN" dirty="0"/>
                  <a:t>exhibits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enhanced N(HCO</a:t>
                </a:r>
                <a:r>
                  <a:rPr lang="en-US" altLang="zh-CN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)/N(CO) </a:t>
                </a:r>
                <a:r>
                  <a:rPr lang="en-US" altLang="zh-CN" dirty="0"/>
                  <a:t>by one order of magnitude.</a:t>
                </a:r>
              </a:p>
              <a:p>
                <a:pPr>
                  <a:spcAft>
                    <a:spcPts val="500"/>
                  </a:spcAft>
                  <a:buClr>
                    <a:schemeClr val="tx1"/>
                  </a:buClr>
                </a:pPr>
                <a:r>
                  <a:rPr lang="en-US" altLang="zh-CN" dirty="0"/>
                  <a:t>Using the Paris-Durham shock code, we find that a parameter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2×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zh-CN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∼2.5×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−17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∼20 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km</m:t>
                    </m:r>
                    <m:r>
                      <a:rPr lang="en-US" altLang="zh-CN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/>
                  <a:t>could explain the N(HCO+)/N(CO). This means shock and CR ionization enhance the N(HCO+)/N(CO). </a:t>
                </a:r>
              </a:p>
              <a:p>
                <a:pPr>
                  <a:spcAft>
                    <a:spcPts val="500"/>
                  </a:spcAft>
                </a:pPr>
                <a:r>
                  <a:rPr lang="pt-BR" altLang="zh-CN" dirty="0"/>
                  <a:t>The </a:t>
                </a:r>
                <a:r>
                  <a:rPr lang="pt-BR" altLang="zh-CN" dirty="0">
                    <a:solidFill>
                      <a:srgbClr val="C00000"/>
                    </a:solidFill>
                  </a:rPr>
                  <a:t>N(HCO</a:t>
                </a:r>
                <a:r>
                  <a:rPr lang="pt-BR" altLang="zh-CN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pt-BR" altLang="zh-CN" dirty="0">
                    <a:solidFill>
                      <a:srgbClr val="C00000"/>
                    </a:solidFill>
                  </a:rPr>
                  <a:t>)/N(N</a:t>
                </a:r>
                <a:r>
                  <a:rPr lang="pt-BR" altLang="zh-CN" baseline="-25000" dirty="0">
                    <a:solidFill>
                      <a:srgbClr val="C00000"/>
                    </a:solidFill>
                  </a:rPr>
                  <a:t>2</a:t>
                </a:r>
                <a:r>
                  <a:rPr lang="pt-BR" altLang="zh-CN" dirty="0">
                    <a:solidFill>
                      <a:srgbClr val="C00000"/>
                    </a:solidFill>
                  </a:rPr>
                  <a:t>H</a:t>
                </a:r>
                <a:r>
                  <a:rPr lang="pt-BR" altLang="zh-CN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pt-BR" altLang="zh-CN" dirty="0">
                    <a:solidFill>
                      <a:srgbClr val="C00000"/>
                    </a:solidFill>
                  </a:rPr>
                  <a:t>) 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≈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0.6-3.3</a:t>
                </a:r>
                <a:r>
                  <a:rPr lang="pt-BR" altLang="zh-CN" dirty="0">
                    <a:solidFill>
                      <a:srgbClr val="C00000"/>
                    </a:solidFill>
                  </a:rPr>
                  <a:t> in N6 cannot be reproduced</a:t>
                </a:r>
                <a:r>
                  <a:rPr lang="pt-BR" altLang="zh-CN" dirty="0"/>
                  <a:t> by the Nautilus chemical code with pyhsical conditions </a:t>
                </a:r>
                <a:r>
                  <a:rPr lang="en-US" altLang="zh-CN" dirty="0"/>
                  <a:t>obtained from previous studies, possible because CO may probe a region with lower n and higher ζ. </a:t>
                </a:r>
                <a:endParaRPr lang="pt-BR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8400" y="1221948"/>
                <a:ext cx="10969200" cy="4447332"/>
              </a:xfrm>
              <a:blipFill>
                <a:blip r:embed="rId4"/>
                <a:stretch>
                  <a:fillRect l="-445" t="-1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746" y="306135"/>
            <a:ext cx="9632530" cy="705600"/>
          </a:xfrm>
        </p:spPr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Conclusion</a:t>
            </a:r>
            <a:endParaRPr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B49F173-9C84-F2B4-FBB4-CB84288C276A}"/>
              </a:ext>
            </a:extLst>
          </p:cNvPr>
          <p:cNvSpPr txBox="1">
            <a:spLocks/>
          </p:cNvSpPr>
          <p:nvPr/>
        </p:nvSpPr>
        <p:spPr>
          <a:xfrm>
            <a:off x="1276735" y="4835092"/>
            <a:ext cx="963253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rgbClr val="BD934E"/>
                </a:solidFill>
              </a:rPr>
              <a:t>Thank you for your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47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178C9B-8827-576E-AAD6-C1DB50F3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BD934E"/>
                </a:solidFill>
              </a:rPr>
              <a:t>SNR</a:t>
            </a:r>
            <a:r>
              <a:rPr lang="en-US" altLang="zh-CN" dirty="0">
                <a:solidFill>
                  <a:srgbClr val="BD934E"/>
                </a:solidFill>
              </a:rPr>
              <a:t>-</a:t>
            </a:r>
            <a:r>
              <a:rPr lang="en-US" altLang="zh-CN" sz="3600" dirty="0">
                <a:solidFill>
                  <a:srgbClr val="BD934E"/>
                </a:solidFill>
              </a:rPr>
              <a:t>induced physics/chemistry in MCs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E86AD9E-6829-0C26-558A-B0B98896CE7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Shock-cloud interaction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Heating and compression </a:t>
                </a:r>
                <a:r>
                  <a:rPr lang="en-US" altLang="zh-CN" dirty="0"/>
                  <a:t>of molecular gas </a:t>
                </a:r>
                <a:r>
                  <a:rPr lang="zh-CN" altLang="en-US" b="1" dirty="0"/>
                  <a:t>→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change in chemical composition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Desorption of species on dust grain surface</a:t>
                </a:r>
              </a:p>
              <a:p>
                <a:endParaRPr lang="en-US" altLang="zh-CN" dirty="0"/>
              </a:p>
              <a:p>
                <a:r>
                  <a:rPr lang="en-US" altLang="zh-CN" b="1" dirty="0"/>
                  <a:t>Cosmic-ray (CR) ionization (CR protons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</m:oMath>
                </a14:m>
                <a:r>
                  <a:rPr lang="en-US" altLang="zh-CN" b="1" dirty="0"/>
                  <a:t> 280 MeV)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CRp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</m:t>
                        </m:r>
                      </m:e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+mn-lt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  <m:sup>
                        <m: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altLang="zh-CN" sz="2000" dirty="0">
                    <a:latin typeface="+mn-lt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+mn-lt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+mn-lt"/>
                    <a:cs typeface="Arial" panose="020B0604020202020204" pitchFamily="34" charset="0"/>
                  </a:rPr>
                  <a:t> ion starts various chemical reactions in molecular clouds</a:t>
                </a:r>
                <a:r>
                  <a:rPr lang="en-US" altLang="zh-CN" dirty="0">
                    <a:latin typeface="+mn-lt"/>
                    <a:cs typeface="Arial" panose="020B0604020202020204" pitchFamily="34" charset="0"/>
                  </a:rPr>
                  <a:t>, e.g.</a:t>
                </a:r>
                <a:endParaRPr lang="en-US" altLang="zh-CN" sz="2000" dirty="0">
                  <a:latin typeface="+mn-lt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HC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</m:t>
                        </m:r>
                      </m:e>
                      <m:sup>
                        <m: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    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n-lt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altLang="zh-CN" sz="2000" dirty="0"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altLang="zh-CN" b="1" dirty="0"/>
                  <a:t>Examples: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High HCO</a:t>
                </a:r>
                <a:r>
                  <a:rPr lang="en-US" altLang="zh-CN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/CO </a:t>
                </a:r>
                <a:r>
                  <a:rPr lang="en-US" altLang="zh-CN" dirty="0"/>
                  <a:t>in SNR IC443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(Dickinson et al. 1980) </a:t>
                </a:r>
                <a:r>
                  <a:rPr lang="en-US" altLang="zh-CN" dirty="0"/>
                  <a:t>and W49B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(Zhou et al. 2022)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Release of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grain surface H</a:t>
                </a:r>
                <a:r>
                  <a:rPr lang="en-US" altLang="zh-CN" baseline="-25000" dirty="0">
                    <a:solidFill>
                      <a:srgbClr val="C00000"/>
                    </a:solidFill>
                  </a:rPr>
                  <a:t>2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CO</a:t>
                </a:r>
                <a:r>
                  <a:rPr lang="en-US" altLang="zh-CN" dirty="0"/>
                  <a:t> in SNR W28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(Mazumdar et al. 2022)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E86AD9E-6829-0C26-558A-B0B98896C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500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96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CCDB8C9-85F4-7CBB-FFB1-2D1938137C06}"/>
              </a:ext>
            </a:extLst>
          </p:cNvPr>
          <p:cNvGrpSpPr/>
          <p:nvPr/>
        </p:nvGrpSpPr>
        <p:grpSpPr>
          <a:xfrm>
            <a:off x="7509800" y="1194828"/>
            <a:ext cx="4070800" cy="5175492"/>
            <a:chOff x="7509800" y="1194828"/>
            <a:chExt cx="4070800" cy="517549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03C6D9-1BF2-A1DC-1C34-0C063C90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9800" y="1194828"/>
              <a:ext cx="4070800" cy="4070800"/>
            </a:xfrm>
            <a:prstGeom prst="rect">
              <a:avLst/>
            </a:prstGeom>
            <a:effectLst>
              <a:glow rad="101600">
                <a:schemeClr val="tx1">
                  <a:alpha val="60000"/>
                </a:schemeClr>
              </a:glow>
            </a:effectLst>
          </p:spPr>
        </p:pic>
        <p:sp>
          <p:nvSpPr>
            <p:cNvPr id="10" name="内容占位符 5">
              <a:extLst>
                <a:ext uri="{FF2B5EF4-FFF2-40B4-BE49-F238E27FC236}">
                  <a16:creationId xmlns:a16="http://schemas.microsoft.com/office/drawing/2014/main" id="{5608B836-56C5-4FD6-C860-B152D946AC9E}"/>
                </a:ext>
              </a:extLst>
            </p:cNvPr>
            <p:cNvSpPr txBox="1">
              <a:spLocks/>
            </p:cNvSpPr>
            <p:nvPr/>
          </p:nvSpPr>
          <p:spPr>
            <a:xfrm>
              <a:off x="7509800" y="5405120"/>
              <a:ext cx="3685118" cy="965200"/>
            </a:xfrm>
            <a:prstGeom prst="rect">
              <a:avLst/>
            </a:prstGeom>
          </p:spPr>
          <p:txBody>
            <a:bodyPr vert="horz" lIns="101600" tIns="0" rIns="82550" bIns="0" rtlCol="0">
              <a:norm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</a:tabLst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Optical: </a:t>
              </a:r>
              <a:r>
                <a:rPr lang="da-DK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CTIO/P.F. Winkler et al.</a:t>
              </a:r>
            </a:p>
            <a:p>
              <a:pPr marL="0" indent="0">
                <a:spcAft>
                  <a:spcPts val="0"/>
                </a:spcAft>
                <a:buNone/>
              </a:pPr>
              <a:r>
                <a:rPr lang="en-US" kern="0" spc="0" dirty="0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X-ray: ROSAT</a:t>
              </a:r>
            </a:p>
            <a:p>
              <a:pPr marL="0" indent="0">
                <a:spcAft>
                  <a:spcPts val="0"/>
                </a:spcAft>
                <a:buNone/>
              </a:pPr>
              <a:r>
                <a:rPr lang="en-US" kern="0" spc="0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Radio: </a:t>
              </a:r>
              <a:r>
                <a:rPr lang="da-DK" kern="0" spc="0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VLA/G. Dubner et al.</a:t>
              </a:r>
              <a:endParaRPr lang="en-US" kern="0" spc="0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F7178C9B-8827-576E-AAD6-C1DB50F3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BD934E"/>
                </a:solidFill>
              </a:rPr>
              <a:t>SNR W28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86AD9E-6829-0C26-558A-B0B98896C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400" y="1314000"/>
            <a:ext cx="6452800" cy="47967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kern="0" spc="0" dirty="0">
                <a:solidFill>
                  <a:schemeClr val="tx1"/>
                </a:solidFill>
              </a:rPr>
              <a:t>A typical SNR interacting with molecular cloud.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kern="0" spc="0" dirty="0">
                <a:solidFill>
                  <a:schemeClr val="tx1"/>
                </a:solidFill>
              </a:rPr>
              <a:t>Age</a:t>
            </a:r>
            <a:r>
              <a:rPr lang="en-US" altLang="zh-CN" sz="2000" kern="0" spc="0" dirty="0">
                <a:solidFill>
                  <a:schemeClr val="tx1"/>
                </a:solidFill>
              </a:rPr>
              <a:t>: ~33000 </a:t>
            </a:r>
            <a:r>
              <a:rPr lang="en-US" altLang="zh-CN" sz="2000" kern="0" spc="0" dirty="0" err="1">
                <a:solidFill>
                  <a:schemeClr val="tx1"/>
                </a:solidFill>
              </a:rPr>
              <a:t>yr</a:t>
            </a:r>
            <a:endParaRPr lang="en-US" altLang="zh-CN" sz="2000" kern="0" spc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zh-CN" sz="1100" kern="0" spc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1" kern="0" spc="0" dirty="0">
                <a:solidFill>
                  <a:schemeClr val="tx1"/>
                </a:solidFill>
              </a:rPr>
              <a:t>Evidence of SNR-cloud interaction: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OH 1720MHz masers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(Claussen et al. 1997)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H</a:t>
            </a:r>
            <a:r>
              <a:rPr lang="en-US" altLang="zh-CN" sz="2000" kern="0" spc="0" baseline="-25000" dirty="0">
                <a:solidFill>
                  <a:schemeClr val="tx1"/>
                </a:solidFill>
              </a:rPr>
              <a:t>2</a:t>
            </a:r>
            <a:r>
              <a:rPr lang="en-US" altLang="zh-CN" sz="2000" kern="0" spc="0" dirty="0">
                <a:solidFill>
                  <a:schemeClr val="tx1"/>
                </a:solidFill>
              </a:rPr>
              <a:t> 2.12μm filaments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(Reach &amp; Rho, 2005)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broad molecular lines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(Nicholas et al.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2011,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2012)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high-J CO emissions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000" kern="0" spc="0" dirty="0" err="1">
                <a:solidFill>
                  <a:schemeClr val="bg1">
                    <a:lumMod val="50000"/>
                  </a:schemeClr>
                </a:solidFill>
              </a:rPr>
              <a:t>Gusdorf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 et al. 2008)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zh-CN" sz="1100" dirty="0"/>
          </a:p>
          <a:p>
            <a:pPr>
              <a:spcAft>
                <a:spcPts val="0"/>
              </a:spcAft>
            </a:pPr>
            <a:r>
              <a:rPr lang="en-US" altLang="zh-CN" sz="2000" b="1" kern="0" spc="0" dirty="0">
                <a:solidFill>
                  <a:schemeClr val="tx1"/>
                </a:solidFill>
              </a:rPr>
              <a:t>Evidence of CRs and CR-induced chemistry: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HESS &amp; Fermi γ-ray detection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(Aharonian et al. 2008)</a:t>
            </a:r>
            <a:endParaRPr lang="en-US" altLang="zh-CN" sz="1100" kern="0" spc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kern="0" spc="0" dirty="0">
                <a:solidFill>
                  <a:schemeClr val="tx1"/>
                </a:solidFill>
              </a:rPr>
              <a:t>High CR ionization rate ~ 10</a:t>
            </a:r>
            <a:r>
              <a:rPr lang="en-US" altLang="zh-CN" sz="2000" kern="0" spc="0" baseline="30000" dirty="0">
                <a:solidFill>
                  <a:schemeClr val="tx1"/>
                </a:solidFill>
              </a:rPr>
              <a:t>-15</a:t>
            </a:r>
            <a:r>
              <a:rPr lang="en-US" altLang="zh-CN" sz="2000" kern="0" spc="0" dirty="0">
                <a:solidFill>
                  <a:schemeClr val="tx1"/>
                </a:solidFill>
              </a:rPr>
              <a:t> s</a:t>
            </a:r>
            <a:r>
              <a:rPr lang="en-US" altLang="zh-CN" sz="2000" kern="0" spc="0" baseline="30000" dirty="0">
                <a:solidFill>
                  <a:schemeClr val="tx1"/>
                </a:solidFill>
              </a:rPr>
              <a:t>-1</a:t>
            </a:r>
            <a:r>
              <a:rPr lang="en-US" altLang="zh-CN" sz="2000" kern="0" spc="0" dirty="0">
                <a:solidFill>
                  <a:schemeClr val="tx1"/>
                </a:solidFill>
              </a:rPr>
              <a:t> 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000" kern="0" spc="0" dirty="0" err="1">
                <a:solidFill>
                  <a:schemeClr val="bg1">
                    <a:lumMod val="50000"/>
                  </a:schemeClr>
                </a:solidFill>
              </a:rPr>
              <a:t>Vaupré</a:t>
            </a:r>
            <a:r>
              <a:rPr lang="en-US" altLang="zh-CN" sz="2000" kern="0" spc="0" dirty="0">
                <a:solidFill>
                  <a:schemeClr val="bg1">
                    <a:lumMod val="50000"/>
                  </a:schemeClr>
                </a:solidFill>
              </a:rPr>
              <a:t> et al. 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zh-CN" sz="1100" dirty="0"/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b="1" kern="0" spc="0" dirty="0">
                <a:solidFill>
                  <a:schemeClr val="tx1"/>
                </a:solidFill>
              </a:rPr>
              <a:t>Detailed molecular chemistry in W28?</a:t>
            </a:r>
            <a:endParaRPr lang="zh-CN" altLang="en-US" sz="2000" b="1" kern="0" spc="0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F3249E1-2C3C-1304-4990-55F68B8498D2}"/>
              </a:ext>
            </a:extLst>
          </p:cNvPr>
          <p:cNvGrpSpPr/>
          <p:nvPr/>
        </p:nvGrpSpPr>
        <p:grpSpPr>
          <a:xfrm>
            <a:off x="6928772" y="1372069"/>
            <a:ext cx="4847174" cy="4336823"/>
            <a:chOff x="6928772" y="113257"/>
            <a:chExt cx="4847174" cy="433682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2301E38-7268-33F8-CFB9-41B0A69C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8772" y="113257"/>
              <a:ext cx="4847174" cy="3967480"/>
            </a:xfrm>
            <a:prstGeom prst="rect">
              <a:avLst/>
            </a:prstGeom>
          </p:spPr>
        </p:pic>
        <p:sp>
          <p:nvSpPr>
            <p:cNvPr id="5" name="内容占位符 5">
              <a:extLst>
                <a:ext uri="{FF2B5EF4-FFF2-40B4-BE49-F238E27FC236}">
                  <a16:creationId xmlns:a16="http://schemas.microsoft.com/office/drawing/2014/main" id="{E49B49F8-D840-4725-846B-E267428643C9}"/>
                </a:ext>
              </a:extLst>
            </p:cNvPr>
            <p:cNvSpPr txBox="1">
              <a:spLocks/>
            </p:cNvSpPr>
            <p:nvPr/>
          </p:nvSpPr>
          <p:spPr>
            <a:xfrm>
              <a:off x="7509800" y="4130528"/>
              <a:ext cx="3685118" cy="319552"/>
            </a:xfrm>
            <a:prstGeom prst="rect">
              <a:avLst/>
            </a:prstGeom>
          </p:spPr>
          <p:txBody>
            <a:bodyPr vert="horz" lIns="101600" tIns="0" rIns="82550" bIns="0" rtlCol="0">
              <a:norm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</a:tabLst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Claussen et al. 1997</a:t>
              </a:r>
              <a:endParaRPr lang="en-US" kern="0" spc="0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51B6008-0C27-77AE-9F0C-B904E34CA497}"/>
              </a:ext>
            </a:extLst>
          </p:cNvPr>
          <p:cNvGrpSpPr/>
          <p:nvPr/>
        </p:nvGrpSpPr>
        <p:grpSpPr>
          <a:xfrm>
            <a:off x="7702641" y="1128530"/>
            <a:ext cx="3685118" cy="4982190"/>
            <a:chOff x="7729975" y="789269"/>
            <a:chExt cx="3685118" cy="498219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6A80D58-3EC7-3079-B4D6-BC68D2D5B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9975" y="789269"/>
              <a:ext cx="3630449" cy="4575175"/>
            </a:xfrm>
            <a:prstGeom prst="rect">
              <a:avLst/>
            </a:prstGeom>
          </p:spPr>
        </p:pic>
        <p:sp>
          <p:nvSpPr>
            <p:cNvPr id="11" name="内容占位符 5">
              <a:extLst>
                <a:ext uri="{FF2B5EF4-FFF2-40B4-BE49-F238E27FC236}">
                  <a16:creationId xmlns:a16="http://schemas.microsoft.com/office/drawing/2014/main" id="{69FC2E99-EF75-2567-04DD-4B50FBFBFCD8}"/>
                </a:ext>
              </a:extLst>
            </p:cNvPr>
            <p:cNvSpPr txBox="1">
              <a:spLocks/>
            </p:cNvSpPr>
            <p:nvPr/>
          </p:nvSpPr>
          <p:spPr>
            <a:xfrm>
              <a:off x="7729975" y="5451907"/>
              <a:ext cx="3685118" cy="319552"/>
            </a:xfrm>
            <a:prstGeom prst="rect">
              <a:avLst/>
            </a:prstGeom>
          </p:spPr>
          <p:txBody>
            <a:bodyPr vert="horz" lIns="101600" tIns="0" rIns="82550" bIns="0" rtlCol="0">
              <a:norm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</a:tabLst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Reach &amp; Rho 2005</a:t>
              </a:r>
              <a:endParaRPr lang="en-US" kern="0" spc="0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FE97829-D6A3-9DE0-DC73-FF5D1B168BEF}"/>
              </a:ext>
            </a:extLst>
          </p:cNvPr>
          <p:cNvGrpSpPr/>
          <p:nvPr/>
        </p:nvGrpSpPr>
        <p:grpSpPr>
          <a:xfrm>
            <a:off x="8133069" y="752784"/>
            <a:ext cx="3685118" cy="5646218"/>
            <a:chOff x="8133069" y="752784"/>
            <a:chExt cx="3685118" cy="564621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91F75D1-AAED-A077-AD88-ACF392CCD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3069" y="752784"/>
              <a:ext cx="2769592" cy="5326666"/>
            </a:xfrm>
            <a:prstGeom prst="rect">
              <a:avLst/>
            </a:prstGeom>
          </p:spPr>
        </p:pic>
        <p:sp>
          <p:nvSpPr>
            <p:cNvPr id="14" name="内容占位符 5">
              <a:extLst>
                <a:ext uri="{FF2B5EF4-FFF2-40B4-BE49-F238E27FC236}">
                  <a16:creationId xmlns:a16="http://schemas.microsoft.com/office/drawing/2014/main" id="{F114AB59-E31D-AAE9-D703-3A3C3EA00DC2}"/>
                </a:ext>
              </a:extLst>
            </p:cNvPr>
            <p:cNvSpPr txBox="1">
              <a:spLocks/>
            </p:cNvSpPr>
            <p:nvPr/>
          </p:nvSpPr>
          <p:spPr>
            <a:xfrm>
              <a:off x="8133069" y="6079450"/>
              <a:ext cx="3685118" cy="319552"/>
            </a:xfrm>
            <a:prstGeom prst="rect">
              <a:avLst/>
            </a:prstGeom>
          </p:spPr>
          <p:txBody>
            <a:bodyPr vert="horz" lIns="101600" tIns="0" rIns="82550" bIns="0" rtlCol="0">
              <a:norm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</a:tabLst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Nicholas et al. 2012</a:t>
              </a:r>
              <a:endParaRPr lang="en-US" kern="0" spc="0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7F556C6-D7DE-CC48-904C-C30B4AFC22D2}"/>
              </a:ext>
            </a:extLst>
          </p:cNvPr>
          <p:cNvGrpSpPr/>
          <p:nvPr/>
        </p:nvGrpSpPr>
        <p:grpSpPr>
          <a:xfrm>
            <a:off x="6727300" y="1869906"/>
            <a:ext cx="5048646" cy="3158135"/>
            <a:chOff x="6727300" y="1869906"/>
            <a:chExt cx="5048646" cy="315813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038A9F2-1199-CBD9-50D4-F20C3DC01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7300" y="1869906"/>
              <a:ext cx="5048646" cy="2776342"/>
            </a:xfrm>
            <a:prstGeom prst="rect">
              <a:avLst/>
            </a:prstGeom>
          </p:spPr>
        </p:pic>
        <p:sp>
          <p:nvSpPr>
            <p:cNvPr id="17" name="内容占位符 5">
              <a:extLst>
                <a:ext uri="{FF2B5EF4-FFF2-40B4-BE49-F238E27FC236}">
                  <a16:creationId xmlns:a16="http://schemas.microsoft.com/office/drawing/2014/main" id="{E6F773BD-4EA6-6477-F82D-9FBC171EAF76}"/>
                </a:ext>
              </a:extLst>
            </p:cNvPr>
            <p:cNvSpPr txBox="1">
              <a:spLocks/>
            </p:cNvSpPr>
            <p:nvPr/>
          </p:nvSpPr>
          <p:spPr>
            <a:xfrm>
              <a:off x="7507295" y="4708489"/>
              <a:ext cx="3685118" cy="319552"/>
            </a:xfrm>
            <a:prstGeom prst="rect">
              <a:avLst/>
            </a:prstGeom>
          </p:spPr>
          <p:txBody>
            <a:bodyPr vert="horz" lIns="101600" tIns="0" rIns="82550" bIns="0" rtlCol="0">
              <a:normAutofit/>
            </a:bodyPr>
            <a:lstStyle>
              <a:lvl1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1pPr>
              <a:lvl2pPr marL="685800" marR="0" lvl="1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</a:tabLst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2pPr>
              <a:lvl3pPr marL="1143000" marR="0" lvl="2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kumimoji="0" lang="zh-CN" altLang="en-US" sz="16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3pPr>
              <a:lvl4pPr marL="1600200" marR="0" lvl="3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4pPr>
              <a:lvl5pPr marL="2057400" marR="0" lvl="4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kumimoji="0" lang="zh-CN" altLang="en-US" sz="1400" b="0" i="0" u="none" strike="noStrike" kern="1200" cap="none" spc="150" normalizeH="0" baseline="0" noProof="1" dirty="0">
                  <a:solidFill>
                    <a:schemeClr val="tx1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+mn-ea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altLang="zh-CN" kern="0" spc="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Gusdorf</a:t>
              </a:r>
              <a:r>
                <a:rPr lang="en-US" altLang="zh-CN" kern="0" spc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et al. 2008</a:t>
              </a:r>
              <a:endParaRPr lang="en-US" kern="0" spc="0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FFBC8DE-3CC6-2DC7-9B8C-886372158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772" y="1149108"/>
            <a:ext cx="5021859" cy="4840891"/>
          </a:xfrm>
          <a:prstGeom prst="rect">
            <a:avLst/>
          </a:prstGeom>
        </p:spPr>
      </p:pic>
      <p:sp>
        <p:nvSpPr>
          <p:cNvPr id="20" name="内容占位符 5">
            <a:extLst>
              <a:ext uri="{FF2B5EF4-FFF2-40B4-BE49-F238E27FC236}">
                <a16:creationId xmlns:a16="http://schemas.microsoft.com/office/drawing/2014/main" id="{68FDFE93-509D-B2AB-525B-F01FEE605173}"/>
              </a:ext>
            </a:extLst>
          </p:cNvPr>
          <p:cNvSpPr txBox="1">
            <a:spLocks/>
          </p:cNvSpPr>
          <p:nvPr/>
        </p:nvSpPr>
        <p:spPr>
          <a:xfrm>
            <a:off x="7887657" y="6109834"/>
            <a:ext cx="3685118" cy="319552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Aharonian et al. 2008</a:t>
            </a:r>
            <a:endParaRPr lang="en-US" kern="0" spc="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Observations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F70E40-3DB8-271A-9C31-48DC7CE54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080" y="2234496"/>
            <a:ext cx="5171440" cy="2743903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dirty="0"/>
              <a:t>New observations: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/>
              <a:t>PMOD 13.7m HCO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 HCN HNC J=1-0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zh-CN" sz="1100" dirty="0"/>
          </a:p>
          <a:p>
            <a:pPr>
              <a:spcAft>
                <a:spcPts val="0"/>
              </a:spcAft>
            </a:pPr>
            <a:r>
              <a:rPr lang="en-US" altLang="zh-CN" sz="2000" b="1" dirty="0"/>
              <a:t>Archival data: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/>
              <a:t>MWISP: </a:t>
            </a:r>
            <a:r>
              <a:rPr lang="en-US" altLang="zh-CN" sz="2000" baseline="30000" dirty="0"/>
              <a:t>12</a:t>
            </a:r>
            <a:r>
              <a:rPr lang="en-US" altLang="zh-CN" sz="2000" dirty="0"/>
              <a:t>CO </a:t>
            </a:r>
            <a:r>
              <a:rPr lang="en-US" altLang="zh-CN" sz="2000" baseline="30000" dirty="0"/>
              <a:t>13</a:t>
            </a:r>
            <a:r>
              <a:rPr lang="en-US" altLang="zh-CN" sz="2000" dirty="0"/>
              <a:t>CO C</a:t>
            </a:r>
            <a:r>
              <a:rPr lang="en-US" altLang="zh-CN" sz="2000" baseline="30000" dirty="0"/>
              <a:t>18</a:t>
            </a:r>
            <a:r>
              <a:rPr lang="en-US" altLang="zh-CN" sz="2000" dirty="0"/>
              <a:t>O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/>
              <a:t>MALT90 survey: N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H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 HCO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 H</a:t>
            </a:r>
            <a:r>
              <a:rPr lang="en-US" altLang="zh-CN" sz="2000" baseline="30000" dirty="0"/>
              <a:t>13</a:t>
            </a:r>
            <a:r>
              <a:rPr lang="en-US" altLang="zh-CN" sz="2000" dirty="0"/>
              <a:t>CO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 J=1-0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D1E831-41A4-FE6A-FE75-BCF153736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464" y="1055337"/>
            <a:ext cx="6143136" cy="4866640"/>
          </a:xfrm>
          <a:prstGeom prst="rect">
            <a:avLst/>
          </a:prstGeom>
        </p:spPr>
      </p:pic>
      <p:sp>
        <p:nvSpPr>
          <p:cNvPr id="3" name="内容占位符 5">
            <a:extLst>
              <a:ext uri="{FF2B5EF4-FFF2-40B4-BE49-F238E27FC236}">
                <a16:creationId xmlns:a16="http://schemas.microsoft.com/office/drawing/2014/main" id="{9F447A51-0C9B-F095-635A-7AED9BC87306}"/>
              </a:ext>
            </a:extLst>
          </p:cNvPr>
          <p:cNvSpPr txBox="1">
            <a:spLocks/>
          </p:cNvSpPr>
          <p:nvPr/>
        </p:nvSpPr>
        <p:spPr>
          <a:xfrm>
            <a:off x="5437464" y="5921977"/>
            <a:ext cx="6143136" cy="4686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Integrated intensity of </a:t>
            </a:r>
            <a:r>
              <a:rPr lang="en-US" altLang="zh-CN" kern="0" spc="0" baseline="30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12</a:t>
            </a:r>
            <a:r>
              <a:rPr lang="en-US" altLang="zh-CN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 (1-0) between -50 and 70 km/s</a:t>
            </a:r>
            <a:endParaRPr lang="da-DK" altLang="zh-CN" kern="0" spc="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928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070" y="349737"/>
            <a:ext cx="9632530" cy="705600"/>
          </a:xfrm>
        </p:spPr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NE molecular cloud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F70E40-3DB8-271A-9C31-48DC7CE54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00" y="1382960"/>
            <a:ext cx="4695120" cy="4866640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Spatial distribution: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HCO</a:t>
            </a:r>
            <a:r>
              <a:rPr lang="en-US" altLang="zh-CN" sz="2000" baseline="30000" dirty="0">
                <a:solidFill>
                  <a:srgbClr val="C00000"/>
                </a:solidFill>
              </a:rPr>
              <a:t>+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coincident </a:t>
            </a:r>
            <a:r>
              <a:rPr lang="en-US" altLang="zh-CN" sz="2000" dirty="0">
                <a:solidFill>
                  <a:srgbClr val="C00000"/>
                </a:solidFill>
              </a:rPr>
              <a:t>with radio continuum and HESS </a:t>
            </a:r>
            <a:r>
              <a:rPr lang="en-US" altLang="zh-CN" sz="2000" dirty="0" err="1">
                <a:solidFill>
                  <a:srgbClr val="C00000"/>
                </a:solidFill>
              </a:rPr>
              <a:t>TeV</a:t>
            </a:r>
            <a:r>
              <a:rPr lang="en-US" altLang="zh-CN" sz="2000" dirty="0">
                <a:solidFill>
                  <a:srgbClr val="C00000"/>
                </a:solidFill>
              </a:rPr>
              <a:t> γ-ray emission. 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zh-CN" sz="20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/>
              <a:t>Exhibits unresolved clumpy structures along the radio continuum. 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Distributions of HCN and </a:t>
            </a:r>
            <a:r>
              <a:rPr lang="en-US" altLang="zh-CN" dirty="0"/>
              <a:t>HNC (not shown) are </a:t>
            </a:r>
            <a:r>
              <a:rPr lang="en-US" altLang="zh-CN" sz="2000" dirty="0"/>
              <a:t>similar to that of HCO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5BDDCF-7BFC-8B1F-AA24-A2B50B3E3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783" y="1290830"/>
            <a:ext cx="6159817" cy="4845299"/>
          </a:xfrm>
          <a:prstGeom prst="rect">
            <a:avLst/>
          </a:prstGeom>
        </p:spPr>
      </p:pic>
      <p:sp>
        <p:nvSpPr>
          <p:cNvPr id="3" name="内容占位符 5">
            <a:extLst>
              <a:ext uri="{FF2B5EF4-FFF2-40B4-BE49-F238E27FC236}">
                <a16:creationId xmlns:a16="http://schemas.microsoft.com/office/drawing/2014/main" id="{3CE131B0-1556-B623-FF39-4669DD51F1D5}"/>
              </a:ext>
            </a:extLst>
          </p:cNvPr>
          <p:cNvSpPr txBox="1">
            <a:spLocks/>
          </p:cNvSpPr>
          <p:nvPr/>
        </p:nvSpPr>
        <p:spPr>
          <a:xfrm>
            <a:off x="5044863" y="6136129"/>
            <a:ext cx="5907617" cy="64059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Integrated intensity of HCO</a:t>
            </a:r>
            <a:r>
              <a:rPr lang="en-US" altLang="zh-CN" kern="0" spc="0" baseline="30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+</a:t>
            </a:r>
            <a:r>
              <a:rPr lang="en-US" altLang="zh-CN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(1-0) between -30 and 40 km/s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altLang="zh-CN" kern="0" spc="0" dirty="0">
                <a:solidFill>
                  <a:srgbClr val="CC32C5"/>
                </a:solidFill>
                <a:latin typeface="+mn-lt"/>
              </a:rPr>
              <a:t>Magenta contours: HESS TeV  </a:t>
            </a:r>
            <a:r>
              <a:rPr lang="da-DK" altLang="zh-CN" kern="0" spc="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Orange contours: VLA 327MHz</a:t>
            </a:r>
          </a:p>
        </p:txBody>
      </p:sp>
    </p:spTree>
    <p:extLst>
      <p:ext uri="{BB962C8B-B14F-4D97-AF65-F5344CB8AC3E}">
        <p14:creationId xmlns:p14="http://schemas.microsoft.com/office/powerpoint/2010/main" val="260486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1B6E0BF-6C66-693C-6F51-DDFDAEF04C0D}"/>
              </a:ext>
            </a:extLst>
          </p:cNvPr>
          <p:cNvGrpSpPr/>
          <p:nvPr/>
        </p:nvGrpSpPr>
        <p:grpSpPr>
          <a:xfrm>
            <a:off x="2150443" y="2310068"/>
            <a:ext cx="7891113" cy="4267155"/>
            <a:chOff x="1007745" y="0"/>
            <a:chExt cx="12137328" cy="65633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74ABA2-7124-C7F6-C2C8-5AD8C601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1723" y="0"/>
              <a:ext cx="3943350" cy="6543675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A261DC2-C10B-3FD0-A414-3C0C3A3C5174}"/>
                </a:ext>
              </a:extLst>
            </p:cNvPr>
            <p:cNvGrpSpPr/>
            <p:nvPr/>
          </p:nvGrpSpPr>
          <p:grpSpPr>
            <a:xfrm>
              <a:off x="1007745" y="0"/>
              <a:ext cx="4295775" cy="6563315"/>
              <a:chOff x="4740594" y="0"/>
              <a:chExt cx="4295775" cy="6563315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ED2C46E-9138-C1CF-0E18-12A7C9C6A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594" y="0"/>
                <a:ext cx="4295775" cy="6353175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A0A4A848-0D14-567F-FBA1-D2A6DE6C87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1606"/>
              <a:stretch/>
            </p:blipFill>
            <p:spPr>
              <a:xfrm>
                <a:off x="5047872" y="6014040"/>
                <a:ext cx="3943350" cy="549275"/>
              </a:xfrm>
              <a:prstGeom prst="rect">
                <a:avLst/>
              </a:prstGeom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327AEFF-C16D-F7A9-A9A9-972904F28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75"/>
            <a:stretch/>
          </p:blipFill>
          <p:spPr>
            <a:xfrm>
              <a:off x="5258373" y="0"/>
              <a:ext cx="3943350" cy="653415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Spectra of NE molecular cloud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F70E40-3DB8-271A-9C31-48DC7CE54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400" y="1055337"/>
            <a:ext cx="10969200" cy="11181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Broad lines with </a:t>
            </a:r>
            <a:r>
              <a:rPr lang="en-US" altLang="zh-CN" dirty="0">
                <a:solidFill>
                  <a:srgbClr val="C00000"/>
                </a:solidFill>
              </a:rPr>
              <a:t>FWHM &gt; 20km/s </a:t>
            </a:r>
          </a:p>
          <a:p>
            <a:pPr marL="0" indent="0" algn="ctr">
              <a:buNone/>
            </a:pPr>
            <a:r>
              <a:rPr lang="en-US" altLang="zh-CN" dirty="0"/>
              <a:t>Hyperfine structure of HCN is hidden in the broad emission line</a:t>
            </a:r>
          </a:p>
          <a:p>
            <a:pPr marL="0" indent="0" algn="ctr">
              <a:buNone/>
            </a:pPr>
            <a:r>
              <a:rPr lang="en-US" altLang="zh-CN" sz="2000" dirty="0"/>
              <a:t>Complicated </a:t>
            </a:r>
            <a:r>
              <a:rPr lang="en-US" altLang="zh-CN" sz="2000" baseline="30000" dirty="0"/>
              <a:t>12</a:t>
            </a:r>
            <a:r>
              <a:rPr lang="en-US" altLang="zh-CN" sz="2000" dirty="0"/>
              <a:t>CO line profiles</a:t>
            </a:r>
          </a:p>
        </p:txBody>
      </p:sp>
    </p:spTree>
    <p:extLst>
      <p:ext uri="{BB962C8B-B14F-4D97-AF65-F5344CB8AC3E}">
        <p14:creationId xmlns:p14="http://schemas.microsoft.com/office/powerpoint/2010/main" val="366104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Southern molecular cloud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F70E40-3DB8-271A-9C31-48DC7CE54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00" y="1066354"/>
            <a:ext cx="10972200" cy="494384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en-US" altLang="zh-CN" sz="2000" dirty="0"/>
              <a:t>Clumpy structures with several star-forming regions, consistent with previous studies.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B7406E-6A9F-B4CD-898B-F70F3FFB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973" y="1450624"/>
            <a:ext cx="8067053" cy="4699879"/>
          </a:xfrm>
          <a:prstGeom prst="rect">
            <a:avLst/>
          </a:prstGeo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9F447A51-0C9B-F095-635A-7AED9BC87306}"/>
              </a:ext>
            </a:extLst>
          </p:cNvPr>
          <p:cNvSpPr txBox="1">
            <a:spLocks/>
          </p:cNvSpPr>
          <p:nvPr/>
        </p:nvSpPr>
        <p:spPr>
          <a:xfrm>
            <a:off x="2759645" y="6150503"/>
            <a:ext cx="6669708" cy="70749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altLang="zh-CN" sz="1600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Integrated intensity of HCO</a:t>
            </a:r>
            <a:r>
              <a:rPr lang="en-US" altLang="zh-CN" sz="1600" kern="0" spc="0" baseline="30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+</a:t>
            </a:r>
            <a:r>
              <a:rPr lang="en-US" altLang="zh-CN" sz="1600" kern="0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(1-0) between 0 and 30 km/s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da-DK" altLang="zh-CN" sz="1600" kern="0" spc="0" dirty="0">
                <a:solidFill>
                  <a:srgbClr val="CC32C5"/>
                </a:solidFill>
                <a:latin typeface="+mn-lt"/>
              </a:rPr>
              <a:t>Magenta contours: HESS TeV</a:t>
            </a:r>
            <a:endParaRPr lang="da-DK" altLang="zh-CN" sz="1600" kern="0" spc="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716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934E"/>
                </a:solidFill>
              </a:rPr>
              <a:t>Molecular column densities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8400" y="1382960"/>
                <a:ext cx="10972200" cy="486664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CN" sz="2000" b="1" dirty="0"/>
                  <a:t>Estimation: 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dirty="0">
                    <a:solidFill>
                      <a:srgbClr val="C00000"/>
                    </a:solidFill>
                  </a:rPr>
                  <a:t>Local thermodynamic equilibrium (LTE)</a:t>
                </a:r>
                <a:r>
                  <a:rPr lang="en-US" altLang="zh-CN" sz="2000" dirty="0"/>
                  <a:t> analysis </a:t>
                </a:r>
                <a:r>
                  <a:rPr lang="zh-CN" altLang="en-US" sz="2000" dirty="0"/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ex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kin</m:t>
                        </m:r>
                      </m:sub>
                    </m:sSub>
                  </m:oMath>
                </a14:m>
                <a:r>
                  <a:rPr lang="en-US" altLang="zh-CN" sz="2000" dirty="0"/>
                  <a:t> from previous NH</a:t>
                </a:r>
                <a:r>
                  <a:rPr lang="en-US" altLang="zh-CN" sz="2000" baseline="-25000" dirty="0"/>
                  <a:t>3</a:t>
                </a:r>
                <a:r>
                  <a:rPr lang="en-US" altLang="zh-CN" sz="2000" dirty="0"/>
                  <a:t> observations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en-US" altLang="zh-CN" sz="2000" dirty="0"/>
              </a:p>
              <a:p>
                <a:pPr>
                  <a:spcAft>
                    <a:spcPts val="0"/>
                  </a:spcAft>
                </a:pPr>
                <a:r>
                  <a:rPr lang="en-US" altLang="zh-CN" sz="2000" b="1" dirty="0"/>
                  <a:t>Results: </a:t>
                </a:r>
                <a:endParaRPr lang="en-US" altLang="zh-CN" sz="2000" b="0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dirty="0"/>
                  <a:t>N(HCO</a:t>
                </a:r>
                <a:r>
                  <a:rPr lang="en-US" altLang="zh-CN" sz="2000" baseline="30000" dirty="0"/>
                  <a:t>+</a:t>
                </a:r>
                <a:r>
                  <a:rPr lang="en-US" altLang="zh-CN" sz="2000" dirty="0"/>
                  <a:t>)/N(CO) in </a:t>
                </a:r>
                <a:r>
                  <a:rPr lang="en-US" altLang="zh-CN" sz="2000" b="1" dirty="0"/>
                  <a:t>NE shocked molecular cloud</a:t>
                </a:r>
                <a:r>
                  <a:rPr lang="en-US" altLang="zh-CN" sz="20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∼(1.6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1.8)×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dirty="0"/>
                  <a:t>N(HCO</a:t>
                </a:r>
                <a:r>
                  <a:rPr lang="en-US" altLang="zh-CN" sz="2000" baseline="30000" dirty="0"/>
                  <a:t>+</a:t>
                </a:r>
                <a:r>
                  <a:rPr lang="en-US" altLang="zh-CN" sz="2000" dirty="0"/>
                  <a:t>)/N(CO) in </a:t>
                </a:r>
                <a:r>
                  <a:rPr lang="en-US" altLang="zh-CN" b="1" dirty="0"/>
                  <a:t>un</a:t>
                </a:r>
                <a:r>
                  <a:rPr lang="en-US" altLang="zh-CN" sz="2000" b="1" dirty="0"/>
                  <a:t>shocked molecular cloud</a:t>
                </a:r>
                <a:r>
                  <a:rPr lang="en-US" altLang="zh-CN" sz="20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(0.24−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1.8)×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→</a:t>
                </a:r>
                <a:r>
                  <a:rPr lang="zh-CN" alt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Enhanced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 N(HCO</a:t>
                </a:r>
                <a:r>
                  <a:rPr lang="en-US" altLang="zh-CN" sz="2000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)/N(CO)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by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one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order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magnitude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 in NE shocked cloud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pt-BR" altLang="zh-CN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pt-BR" altLang="zh-CN" dirty="0"/>
                  <a:t>N(HCO</a:t>
                </a:r>
                <a:r>
                  <a:rPr lang="pt-BR" altLang="zh-CN" baseline="30000" dirty="0"/>
                  <a:t>+</a:t>
                </a:r>
                <a:r>
                  <a:rPr lang="pt-BR" altLang="zh-CN" dirty="0"/>
                  <a:t>)/N(N</a:t>
                </a:r>
                <a:r>
                  <a:rPr lang="pt-BR" altLang="zh-CN" baseline="-25000" dirty="0"/>
                  <a:t>2</a:t>
                </a:r>
                <a:r>
                  <a:rPr lang="pt-BR" altLang="zh-CN" dirty="0"/>
                  <a:t>H</a:t>
                </a:r>
                <a:r>
                  <a:rPr lang="pt-BR" altLang="zh-CN" baseline="30000" dirty="0"/>
                  <a:t>+</a:t>
                </a:r>
                <a:r>
                  <a:rPr lang="pt-BR" altLang="zh-CN" dirty="0"/>
                  <a:t>) ≈ 0.6-3.3 towards N6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8400" y="1382960"/>
                <a:ext cx="10972200" cy="4866640"/>
              </a:xfrm>
              <a:blipFill>
                <a:blip r:embed="rId2"/>
                <a:stretch>
                  <a:fillRect l="-500" t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7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8ACAC-0BFD-AB02-A96F-FCA5A8B1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BD934E"/>
                </a:solidFill>
              </a:rPr>
              <a:t>Why HCO</a:t>
            </a:r>
            <a:r>
              <a:rPr lang="en-US" altLang="zh-CN" baseline="30000" dirty="0">
                <a:solidFill>
                  <a:srgbClr val="BD934E"/>
                </a:solidFill>
              </a:rPr>
              <a:t>+</a:t>
            </a:r>
            <a:r>
              <a:rPr lang="en-US" altLang="zh-CN" dirty="0">
                <a:solidFill>
                  <a:srgbClr val="BD934E"/>
                </a:solidFill>
              </a:rPr>
              <a:t>/CO enhanced?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8400" y="1239520"/>
                <a:ext cx="6208960" cy="5360184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b="1" dirty="0"/>
                  <a:t>C-shock induced chemistry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b="1" dirty="0"/>
                  <a:t>CR ionization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en-US" altLang="zh-CN" sz="1100" b="1" dirty="0"/>
              </a:p>
              <a:p>
                <a:pPr>
                  <a:spcAft>
                    <a:spcPts val="0"/>
                  </a:spcAft>
                </a:pPr>
                <a:r>
                  <a:rPr lang="en-US" altLang="zh-CN" sz="2000" dirty="0"/>
                  <a:t>Paris-Durham MHD shock code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dirty="0"/>
                  <a:t>Shock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dirty="0"/>
                  <a:t>Preshock H nucleus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sz="2000" dirty="0"/>
                  <a:t>CR ionization rate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en-US" altLang="zh-CN" sz="2000" dirty="0"/>
              </a:p>
              <a:p>
                <a:pPr marL="0" indent="0">
                  <a:spcAft>
                    <a:spcPts val="0"/>
                  </a:spcAft>
                  <a:buNone/>
                </a:pPr>
                <a:endParaRPr lang="en-US" altLang="zh-CN" sz="1100" dirty="0"/>
              </a:p>
              <a:p>
                <a:r>
                  <a:rPr lang="en-US" altLang="zh-CN" sz="2000" b="1" dirty="0"/>
                  <a:t>Results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∼2×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∼2.5×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−15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∼20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km</m:t>
                    </m:r>
                    <m: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/>
                  <a:t>could explain the </a:t>
                </a:r>
                <a:r>
                  <a:rPr lang="en-US" altLang="zh-CN" dirty="0"/>
                  <a:t>observed N(HCO</a:t>
                </a:r>
                <a:r>
                  <a:rPr lang="en-US" altLang="zh-CN" baseline="30000" dirty="0"/>
                  <a:t>+</a:t>
                </a:r>
                <a:r>
                  <a:rPr lang="en-US" altLang="zh-CN" dirty="0"/>
                  <a:t>)/N(CO),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consistent with previous studies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(Nicholas et al. 2012, </a:t>
                </a:r>
                <a:r>
                  <a:rPr lang="en-US" altLang="zh-CN" dirty="0" err="1">
                    <a:solidFill>
                      <a:schemeClr val="bg1">
                        <a:lumMod val="50000"/>
                      </a:schemeClr>
                    </a:solidFill>
                  </a:rPr>
                  <a:t>Vaupré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 et al. 2014, </a:t>
                </a:r>
                <a:r>
                  <a:rPr lang="en-US" altLang="zh-CN" dirty="0" err="1">
                    <a:solidFill>
                      <a:schemeClr val="bg1">
                        <a:lumMod val="50000"/>
                      </a:schemeClr>
                    </a:solidFill>
                  </a:rPr>
                  <a:t>Gusdorf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 et al. 2008)</a:t>
                </a:r>
                <a:r>
                  <a:rPr lang="en-US" altLang="zh-CN" dirty="0"/>
                  <a:t>.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Shock + CR 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→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enhanced N(HCO</a:t>
                </a:r>
                <a:r>
                  <a:rPr lang="en-US" altLang="zh-CN" baseline="30000" dirty="0">
                    <a:solidFill>
                      <a:srgbClr val="C00000"/>
                    </a:solidFill>
                  </a:rPr>
                  <a:t>+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)/N(CO)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3F70E40-3DB8-271A-9C31-48DC7CE54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8400" y="1239520"/>
                <a:ext cx="6208960" cy="5360184"/>
              </a:xfrm>
              <a:blipFill>
                <a:blip r:embed="rId2"/>
                <a:stretch>
                  <a:fillRect l="-884" t="-909" r="-2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4F84C19-45C1-5CCE-AD61-A3D379759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60" y="1055337"/>
            <a:ext cx="4763240" cy="51974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665B39-BC7D-8D49-2687-87A4D790E222}"/>
              </a:ext>
            </a:extLst>
          </p:cNvPr>
          <p:cNvSpPr/>
          <p:nvPr/>
        </p:nvSpPr>
        <p:spPr>
          <a:xfrm>
            <a:off x="8077200" y="2346960"/>
            <a:ext cx="944880" cy="416560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F24F75-1513-343F-E156-6ED85C7C3456}"/>
              </a:ext>
            </a:extLst>
          </p:cNvPr>
          <p:cNvSpPr txBox="1"/>
          <p:nvPr/>
        </p:nvSpPr>
        <p:spPr>
          <a:xfrm>
            <a:off x="9657080" y="2394188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observation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854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14087</TotalTime>
  <Words>939</Words>
  <Application>Microsoft Office PowerPoint</Application>
  <PresentationFormat>宽屏</PresentationFormat>
  <Paragraphs>111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微软雅黑</vt:lpstr>
      <vt:lpstr>Arial</vt:lpstr>
      <vt:lpstr>Calibri</vt:lpstr>
      <vt:lpstr>Cambria Math</vt:lpstr>
      <vt:lpstr>Wingdings</vt:lpstr>
      <vt:lpstr>Office 主题​​</vt:lpstr>
      <vt:lpstr>PowerPoint 演示文稿</vt:lpstr>
      <vt:lpstr>SNR-induced physics/chemistry in MCs </vt:lpstr>
      <vt:lpstr>SNR W28</vt:lpstr>
      <vt:lpstr>Observations</vt:lpstr>
      <vt:lpstr>NE molecular cloud</vt:lpstr>
      <vt:lpstr>Spectra of NE molecular cloud</vt:lpstr>
      <vt:lpstr>Southern molecular cloud</vt:lpstr>
      <vt:lpstr>Molecular column densities</vt:lpstr>
      <vt:lpstr>Why HCO+/CO enhanced?</vt:lpstr>
      <vt:lpstr>HCO+/N2H+ abundance ratio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涂 天宇</cp:lastModifiedBy>
  <cp:revision>344</cp:revision>
  <dcterms:created xsi:type="dcterms:W3CDTF">2019-06-19T02:08:00Z</dcterms:created>
  <dcterms:modified xsi:type="dcterms:W3CDTF">2023-07-11T05:40:28Z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